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D11C0-30A2-478D-A6D8-E7B036870ED9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4EC2-B78C-4B5E-9812-2463578CC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6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4EC2-B78C-4B5E-9812-2463578CCE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8;&#1076;&#1078;&#1072;&#1085;&#1086;&#1074;&#1072;.docx" TargetMode="External"/><Relationship Id="rId2" Type="http://schemas.openxmlformats.org/officeDocument/2006/relationships/hyperlink" Target="&#1050;&#1072;&#1079;&#1072;&#1085;&#1082;&#1080;&#1085;&#1072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0;&#1083;&#1077;&#1082;&#1089;&#1077;&#1077;&#1074;&#1072;.docx" TargetMode="External"/><Relationship Id="rId4" Type="http://schemas.openxmlformats.org/officeDocument/2006/relationships/hyperlink" Target="&#1050;&#1091;&#1079;&#1085;&#1077;&#1094;&#1086;&#1074;&#1072;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8001000" cy="1752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400" b="0" dirty="0" smtClean="0"/>
              <a:t>Старший преподаватель кафедры </a:t>
            </a:r>
          </a:p>
          <a:p>
            <a:r>
              <a:rPr lang="ru-RU" sz="1400" b="0" dirty="0" smtClean="0"/>
              <a:t>начального образования ИРО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Воронина Ольга Георгиевна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тематического планирования в условиях           </a:t>
            </a:r>
            <a:r>
              <a:rPr lang="ru-RU" dirty="0" err="1" smtClean="0"/>
              <a:t>со-бытийного</a:t>
            </a:r>
            <a:r>
              <a:rPr lang="ru-RU" dirty="0" smtClean="0"/>
              <a:t> подхода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Тематическое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Тема (то что положено в основу)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– предмет, суть какого-либо рассуждения или изложения. Именно она может сделать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многоаспектное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содержание дошкольного образования целостным, объединив информацию из разных областей действительности, способы и средства различных видов деятельности ребенка. Способы общения и адекватного поведения, набор определенных личностных качеств – все те компоненты, что входят в понятие «содержание образования».</a:t>
            </a:r>
          </a:p>
          <a:p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Тематическое планирование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– это составление плана воспитательно-образовательного процесса, когда все воздействия педагога на детей представляют собой некоторое единство и находятся в системе.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общности в детском саду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4478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Временные периоды для тематического планирования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66800" y="1981200"/>
          <a:ext cx="7086600" cy="4084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671"/>
                <a:gridCol w="1042147"/>
                <a:gridCol w="1181100"/>
                <a:gridCol w="3890682"/>
              </a:tblGrid>
              <a:tr h="2919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Месяц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Неделя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Тема</a:t>
                      </a:r>
                      <a:endParaRPr lang="ru-RU" sz="1400" dirty="0"/>
                    </a:p>
                  </a:txBody>
                  <a:tcPr/>
                </a:tc>
              </a:tr>
              <a:tr h="905192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сентябрь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– 5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8 -12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15-19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22 - 26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Наш детский сад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Наша группа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Городская улица. Транспорт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Жизнь людей и природа в городе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051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октябрь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6 - 7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29.09 – 3.10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– 17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 – 24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27 - 31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Золотая осень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Мой дом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Дождливая осень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Кто во что одет?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19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декабрь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15 - 17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– 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8 - 30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Здравствуй, зимушка-зима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Новогодний праздник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394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апрель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30.03 – 3.04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– 10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 – 17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 – 24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27 - 30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Мир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детской книги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Что там в небе </a:t>
                      </a:r>
                      <a:r>
                        <a:rPr lang="ru-RU" sz="14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голубом</a:t>
                      </a:r>
                      <a:endParaRPr lang="ru-RU" sz="14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Мир театра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Такие разные насекомые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Животный мир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образования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600200"/>
            <a:ext cx="76962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Определение содержания, учитывая возрастные особенности детей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133600"/>
          <a:ext cx="8382000" cy="39026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4-5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</a:tr>
              <a:tr h="34868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Что там в небе </a:t>
                      </a:r>
                      <a:r>
                        <a:rPr lang="ru-RU" sz="16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голубом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?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2047"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Голубое</a:t>
                      </a:r>
                      <a:r>
                        <a:rPr kumimoji="0" lang="ru-RU" sz="140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небо. Яркое и теплое с</a:t>
                      </a:r>
                      <a:r>
                        <a:rPr kumimoji="0" lang="ru-RU" sz="1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олнце.  Белые и пушистые облака. Темные, тяжелые  тучи. 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Весной небо часто бывает </a:t>
                      </a:r>
                      <a:r>
                        <a:rPr lang="ru-RU" sz="14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голубым</a:t>
                      </a: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безоблачным. Иногда по небу плывут белые облака, которые быстро меняют форму. Темные тучи на небе – к дождю. После дождя на небе появляется радуга.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Воздушный транспорт. Воздух, облака, тучи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Перелетные птицы.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Космос. Земля, Луна. Космический корабль. Ю.Гагарин. Звезды, кометы, планеты, Солнце.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Солнце как звезда, планеты Солнечной системы. Изучение планет с помощью телескопа, освоение космоса человеком. Работа людей на космических станциях. День космонавтики. Невесомость. 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тематического планирования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17677"/>
              </p:ext>
            </p:extLst>
          </p:nvPr>
        </p:nvGraphicFramePr>
        <p:xfrm>
          <a:off x="495300" y="2667000"/>
          <a:ext cx="8077200" cy="238955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181043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Программная тема урока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Планируемые образовательные результаты (личностные, </a:t>
                      </a:r>
                      <a:r>
                        <a:rPr lang="ru-RU" sz="1600" b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метапредметные</a:t>
                      </a: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, предметные)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Основной вид и продукт учебной деятельности обучающихся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Со-бытийная</a:t>
                      </a: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тема по предмету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361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5800" y="16002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Структура тематического планирования в со-бытийном залоге школы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тематического планирования в дошкольном учреждении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2057400"/>
          <a:ext cx="8077200" cy="27889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05000"/>
                <a:gridCol w="1752600"/>
                <a:gridCol w="2400300"/>
                <a:gridCol w="2019300"/>
              </a:tblGrid>
              <a:tr h="6096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Число. День недели. Тема </a:t>
                      </a:r>
                      <a:r>
                        <a:rPr lang="ru-RU" sz="18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со-бытия</a:t>
                      </a:r>
                      <a:endParaRPr lang="ru-RU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продукт детской деятельности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Виды детской деятельности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и приемы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Развивающая предметная среда</a:t>
                      </a:r>
                      <a:endParaRPr lang="ru-RU" sz="16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99361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тематического планирования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395935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hlinkClick r:id="rId2" action="ppaction://hlinkfile"/>
              </a:rPr>
              <a:t>Тематический план  второй младшей группы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hlinkClick r:id="rId3" action="ppaction://hlinkfile"/>
              </a:rPr>
              <a:t>Тематический план средней группы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hlinkClick r:id="rId4" action="ppaction://hlinkfile"/>
              </a:rPr>
              <a:t> Тематический план старшей группы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hlinkClick r:id="rId5" action="ppaction://hlinkfile"/>
              </a:rPr>
              <a:t>Тематический план подготовительной группы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5908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</a:t>
            </a:r>
          </a:p>
          <a:p>
            <a:pPr algn="ctr"/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Приглашаем к сотрудничеству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468</Words>
  <Application>Microsoft Office PowerPoint</Application>
  <PresentationFormat>Экран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Модель тематического планирования в условиях           со-бытийного подхода</vt:lpstr>
      <vt:lpstr>Тематическое планирование</vt:lpstr>
      <vt:lpstr>Создание общности в детском саду</vt:lpstr>
      <vt:lpstr>Содержание образования</vt:lpstr>
      <vt:lpstr>Структура тематического планирования</vt:lpstr>
      <vt:lpstr>Структура тематического планирования в дошкольном учреждении</vt:lpstr>
      <vt:lpstr>Модель тематического планирования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тематического планирования в условиях           со-бытийного подхода</dc:title>
  <cp:lastModifiedBy>1</cp:lastModifiedBy>
  <cp:revision>25</cp:revision>
  <dcterms:modified xsi:type="dcterms:W3CDTF">2015-11-11T09:29:12Z</dcterms:modified>
</cp:coreProperties>
</file>