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05A6B-59FC-40EF-B2DF-EA35DD47A3A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477C12A-2BAD-49CC-84E4-C433E476A1A7}">
      <dgm:prSet phldrT="[Текст]"/>
      <dgm:spPr/>
      <dgm:t>
        <a:bodyPr/>
        <a:lstStyle/>
        <a:p>
          <a:endParaRPr lang="ru-RU" dirty="0" smtClean="0"/>
        </a:p>
        <a:p>
          <a:r>
            <a:rPr lang="ru-RU" baseline="0" dirty="0" smtClean="0">
              <a:solidFill>
                <a:schemeClr val="tx1"/>
              </a:solidFill>
            </a:rPr>
            <a:t>Целевой раздел </a:t>
          </a:r>
        </a:p>
        <a:p>
          <a:endParaRPr lang="ru-RU" dirty="0"/>
        </a:p>
      </dgm:t>
    </dgm:pt>
    <dgm:pt modelId="{9FBA174A-0B1A-4C6D-B441-6423B07D1FD5}" type="parTrans" cxnId="{682239F7-BFB3-4EE8-97F1-77A427C65936}">
      <dgm:prSet/>
      <dgm:spPr/>
      <dgm:t>
        <a:bodyPr/>
        <a:lstStyle/>
        <a:p>
          <a:endParaRPr lang="ru-RU"/>
        </a:p>
      </dgm:t>
    </dgm:pt>
    <dgm:pt modelId="{EC7EAF7E-4C8A-4FB3-84B0-1BD0AA16719C}" type="sibTrans" cxnId="{682239F7-BFB3-4EE8-97F1-77A427C65936}">
      <dgm:prSet/>
      <dgm:spPr/>
      <dgm:t>
        <a:bodyPr/>
        <a:lstStyle/>
        <a:p>
          <a:endParaRPr lang="ru-RU"/>
        </a:p>
      </dgm:t>
    </dgm:pt>
    <dgm:pt modelId="{C861ECE2-F7C5-4BB7-A6BC-ACD406E8EDC1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Содержательный раздел</a:t>
          </a:r>
          <a:endParaRPr lang="ru-RU" baseline="0" dirty="0">
            <a:solidFill>
              <a:schemeClr val="tx1"/>
            </a:solidFill>
          </a:endParaRPr>
        </a:p>
      </dgm:t>
    </dgm:pt>
    <dgm:pt modelId="{7BD22A79-F37D-4DE9-9F3A-F69B1CA8CD16}" type="parTrans" cxnId="{EABE4732-3348-4B88-A7B3-BCBD349343B8}">
      <dgm:prSet/>
      <dgm:spPr/>
      <dgm:t>
        <a:bodyPr/>
        <a:lstStyle/>
        <a:p>
          <a:endParaRPr lang="ru-RU"/>
        </a:p>
      </dgm:t>
    </dgm:pt>
    <dgm:pt modelId="{6A8804E1-5860-4C38-BAAE-3E40290F9227}" type="sibTrans" cxnId="{EABE4732-3348-4B88-A7B3-BCBD349343B8}">
      <dgm:prSet/>
      <dgm:spPr/>
      <dgm:t>
        <a:bodyPr/>
        <a:lstStyle/>
        <a:p>
          <a:endParaRPr lang="ru-RU"/>
        </a:p>
      </dgm:t>
    </dgm:pt>
    <dgm:pt modelId="{879F7D64-2734-49B9-82E2-CC0FBA450D9A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Организационный раздел</a:t>
          </a:r>
          <a:endParaRPr lang="ru-RU" baseline="0" dirty="0">
            <a:solidFill>
              <a:schemeClr val="tx1"/>
            </a:solidFill>
          </a:endParaRPr>
        </a:p>
      </dgm:t>
    </dgm:pt>
    <dgm:pt modelId="{3C980FF3-EA2E-460C-9E81-A67E363DA758}" type="parTrans" cxnId="{B831187B-20FD-49E3-AB4F-DCBA50B93D8D}">
      <dgm:prSet/>
      <dgm:spPr/>
      <dgm:t>
        <a:bodyPr/>
        <a:lstStyle/>
        <a:p>
          <a:endParaRPr lang="ru-RU"/>
        </a:p>
      </dgm:t>
    </dgm:pt>
    <dgm:pt modelId="{59705FFE-8E6C-4420-A708-18D9970E7BA1}" type="sibTrans" cxnId="{B831187B-20FD-49E3-AB4F-DCBA50B93D8D}">
      <dgm:prSet/>
      <dgm:spPr/>
      <dgm:t>
        <a:bodyPr/>
        <a:lstStyle/>
        <a:p>
          <a:endParaRPr lang="ru-RU"/>
        </a:p>
      </dgm:t>
    </dgm:pt>
    <dgm:pt modelId="{D360FB20-6524-4E90-A9A5-6EFB4B25525B}" type="pres">
      <dgm:prSet presAssocID="{3E905A6B-59FC-40EF-B2DF-EA35DD47A3A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F47CBD-6B0B-4438-9E90-A5E8A3584B11}" type="pres">
      <dgm:prSet presAssocID="{D477C12A-2BAD-49CC-84E4-C433E476A1A7}" presName="parentLin" presStyleCnt="0"/>
      <dgm:spPr/>
    </dgm:pt>
    <dgm:pt modelId="{4CF39501-5CFE-47BD-8EF8-6F435BE51ED5}" type="pres">
      <dgm:prSet presAssocID="{D477C12A-2BAD-49CC-84E4-C433E476A1A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780E699-5838-4601-BF25-582BEC4C49F9}" type="pres">
      <dgm:prSet presAssocID="{D477C12A-2BAD-49CC-84E4-C433E476A1A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9D240-7A67-4FAE-B498-0C26C4DCC474}" type="pres">
      <dgm:prSet presAssocID="{D477C12A-2BAD-49CC-84E4-C433E476A1A7}" presName="negativeSpace" presStyleCnt="0"/>
      <dgm:spPr/>
    </dgm:pt>
    <dgm:pt modelId="{DC266A27-6AA7-47F3-883A-4E56B1E1150E}" type="pres">
      <dgm:prSet presAssocID="{D477C12A-2BAD-49CC-84E4-C433E476A1A7}" presName="childText" presStyleLbl="conFgAcc1" presStyleIdx="0" presStyleCnt="3">
        <dgm:presLayoutVars>
          <dgm:bulletEnabled val="1"/>
        </dgm:presLayoutVars>
      </dgm:prSet>
      <dgm:spPr/>
    </dgm:pt>
    <dgm:pt modelId="{3FC9C375-5914-412B-8730-78C0A8939AA8}" type="pres">
      <dgm:prSet presAssocID="{EC7EAF7E-4C8A-4FB3-84B0-1BD0AA16719C}" presName="spaceBetweenRectangles" presStyleCnt="0"/>
      <dgm:spPr/>
    </dgm:pt>
    <dgm:pt modelId="{EC6D121E-23FC-45DB-9F32-6979D549F50E}" type="pres">
      <dgm:prSet presAssocID="{C861ECE2-F7C5-4BB7-A6BC-ACD406E8EDC1}" presName="parentLin" presStyleCnt="0"/>
      <dgm:spPr/>
    </dgm:pt>
    <dgm:pt modelId="{E51A7647-81C7-4DB2-8B99-0AAE40FA59D7}" type="pres">
      <dgm:prSet presAssocID="{C861ECE2-F7C5-4BB7-A6BC-ACD406E8EDC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6E5868A-FA67-4071-92E3-F48301DE23B2}" type="pres">
      <dgm:prSet presAssocID="{C861ECE2-F7C5-4BB7-A6BC-ACD406E8ED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36591-CD34-4828-93C7-5E2F5961C155}" type="pres">
      <dgm:prSet presAssocID="{C861ECE2-F7C5-4BB7-A6BC-ACD406E8EDC1}" presName="negativeSpace" presStyleCnt="0"/>
      <dgm:spPr/>
    </dgm:pt>
    <dgm:pt modelId="{2034E5BD-F12D-4867-AF01-609F04883D2A}" type="pres">
      <dgm:prSet presAssocID="{C861ECE2-F7C5-4BB7-A6BC-ACD406E8EDC1}" presName="childText" presStyleLbl="conFgAcc1" presStyleIdx="1" presStyleCnt="3">
        <dgm:presLayoutVars>
          <dgm:bulletEnabled val="1"/>
        </dgm:presLayoutVars>
      </dgm:prSet>
      <dgm:spPr/>
    </dgm:pt>
    <dgm:pt modelId="{DBA16F1D-3761-4A3C-89B5-8569F5F567D4}" type="pres">
      <dgm:prSet presAssocID="{6A8804E1-5860-4C38-BAAE-3E40290F9227}" presName="spaceBetweenRectangles" presStyleCnt="0"/>
      <dgm:spPr/>
    </dgm:pt>
    <dgm:pt modelId="{824CD3F8-A111-4B84-9FFC-C5EB6D5832BD}" type="pres">
      <dgm:prSet presAssocID="{879F7D64-2734-49B9-82E2-CC0FBA450D9A}" presName="parentLin" presStyleCnt="0"/>
      <dgm:spPr/>
    </dgm:pt>
    <dgm:pt modelId="{1147E90D-ACD7-4300-966A-0E4435427541}" type="pres">
      <dgm:prSet presAssocID="{879F7D64-2734-49B9-82E2-CC0FBA450D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F689285-66E7-45C0-B14D-9A6C1C6623A6}" type="pres">
      <dgm:prSet presAssocID="{879F7D64-2734-49B9-82E2-CC0FBA450D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1736F-B32D-450B-B882-BA95F1882640}" type="pres">
      <dgm:prSet presAssocID="{879F7D64-2734-49B9-82E2-CC0FBA450D9A}" presName="negativeSpace" presStyleCnt="0"/>
      <dgm:spPr/>
    </dgm:pt>
    <dgm:pt modelId="{56151480-DB97-4300-AEFA-E39106A657DF}" type="pres">
      <dgm:prSet presAssocID="{879F7D64-2734-49B9-82E2-CC0FBA450D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ABE4732-3348-4B88-A7B3-BCBD349343B8}" srcId="{3E905A6B-59FC-40EF-B2DF-EA35DD47A3A5}" destId="{C861ECE2-F7C5-4BB7-A6BC-ACD406E8EDC1}" srcOrd="1" destOrd="0" parTransId="{7BD22A79-F37D-4DE9-9F3A-F69B1CA8CD16}" sibTransId="{6A8804E1-5860-4C38-BAAE-3E40290F9227}"/>
    <dgm:cxn modelId="{B831187B-20FD-49E3-AB4F-DCBA50B93D8D}" srcId="{3E905A6B-59FC-40EF-B2DF-EA35DD47A3A5}" destId="{879F7D64-2734-49B9-82E2-CC0FBA450D9A}" srcOrd="2" destOrd="0" parTransId="{3C980FF3-EA2E-460C-9E81-A67E363DA758}" sibTransId="{59705FFE-8E6C-4420-A708-18D9970E7BA1}"/>
    <dgm:cxn modelId="{DD883D68-EF89-46A6-A6C1-3E50711FB4CF}" type="presOf" srcId="{C861ECE2-F7C5-4BB7-A6BC-ACD406E8EDC1}" destId="{E51A7647-81C7-4DB2-8B99-0AAE40FA59D7}" srcOrd="0" destOrd="0" presId="urn:microsoft.com/office/officeart/2005/8/layout/list1"/>
    <dgm:cxn modelId="{995E315F-98FA-4300-908D-5097BAE32B39}" type="presOf" srcId="{879F7D64-2734-49B9-82E2-CC0FBA450D9A}" destId="{1147E90D-ACD7-4300-966A-0E4435427541}" srcOrd="0" destOrd="0" presId="urn:microsoft.com/office/officeart/2005/8/layout/list1"/>
    <dgm:cxn modelId="{FE937C03-9F33-4438-9304-6D1AEC53C709}" type="presOf" srcId="{C861ECE2-F7C5-4BB7-A6BC-ACD406E8EDC1}" destId="{A6E5868A-FA67-4071-92E3-F48301DE23B2}" srcOrd="1" destOrd="0" presId="urn:microsoft.com/office/officeart/2005/8/layout/list1"/>
    <dgm:cxn modelId="{722289DF-2094-40AF-ACB2-1F791AA4A82A}" type="presOf" srcId="{879F7D64-2734-49B9-82E2-CC0FBA450D9A}" destId="{8F689285-66E7-45C0-B14D-9A6C1C6623A6}" srcOrd="1" destOrd="0" presId="urn:microsoft.com/office/officeart/2005/8/layout/list1"/>
    <dgm:cxn modelId="{C4210D51-38D8-43F6-9EB0-CE0FF4419A96}" type="presOf" srcId="{3E905A6B-59FC-40EF-B2DF-EA35DD47A3A5}" destId="{D360FB20-6524-4E90-A9A5-6EFB4B25525B}" srcOrd="0" destOrd="0" presId="urn:microsoft.com/office/officeart/2005/8/layout/list1"/>
    <dgm:cxn modelId="{682239F7-BFB3-4EE8-97F1-77A427C65936}" srcId="{3E905A6B-59FC-40EF-B2DF-EA35DD47A3A5}" destId="{D477C12A-2BAD-49CC-84E4-C433E476A1A7}" srcOrd="0" destOrd="0" parTransId="{9FBA174A-0B1A-4C6D-B441-6423B07D1FD5}" sibTransId="{EC7EAF7E-4C8A-4FB3-84B0-1BD0AA16719C}"/>
    <dgm:cxn modelId="{7E12B128-24A0-4CD4-9CEE-518A037A7F9E}" type="presOf" srcId="{D477C12A-2BAD-49CC-84E4-C433E476A1A7}" destId="{0780E699-5838-4601-BF25-582BEC4C49F9}" srcOrd="1" destOrd="0" presId="urn:microsoft.com/office/officeart/2005/8/layout/list1"/>
    <dgm:cxn modelId="{535BDCDE-DD01-4B2E-9040-9E52FF714C50}" type="presOf" srcId="{D477C12A-2BAD-49CC-84E4-C433E476A1A7}" destId="{4CF39501-5CFE-47BD-8EF8-6F435BE51ED5}" srcOrd="0" destOrd="0" presId="urn:microsoft.com/office/officeart/2005/8/layout/list1"/>
    <dgm:cxn modelId="{4F440E12-FE4C-45CB-AD42-FA7B0CA14BE6}" type="presParOf" srcId="{D360FB20-6524-4E90-A9A5-6EFB4B25525B}" destId="{83F47CBD-6B0B-4438-9E90-A5E8A3584B11}" srcOrd="0" destOrd="0" presId="urn:microsoft.com/office/officeart/2005/8/layout/list1"/>
    <dgm:cxn modelId="{B625186F-6BCA-434E-B9BA-F9D8A61962FE}" type="presParOf" srcId="{83F47CBD-6B0B-4438-9E90-A5E8A3584B11}" destId="{4CF39501-5CFE-47BD-8EF8-6F435BE51ED5}" srcOrd="0" destOrd="0" presId="urn:microsoft.com/office/officeart/2005/8/layout/list1"/>
    <dgm:cxn modelId="{6863BC79-794E-4590-B11C-78DAD9006046}" type="presParOf" srcId="{83F47CBD-6B0B-4438-9E90-A5E8A3584B11}" destId="{0780E699-5838-4601-BF25-582BEC4C49F9}" srcOrd="1" destOrd="0" presId="urn:microsoft.com/office/officeart/2005/8/layout/list1"/>
    <dgm:cxn modelId="{878AF05F-8337-4CBD-BF6F-1C628F8A4319}" type="presParOf" srcId="{D360FB20-6524-4E90-A9A5-6EFB4B25525B}" destId="{7FC9D240-7A67-4FAE-B498-0C26C4DCC474}" srcOrd="1" destOrd="0" presId="urn:microsoft.com/office/officeart/2005/8/layout/list1"/>
    <dgm:cxn modelId="{3A265757-D2A0-4ED6-9B96-88565A437157}" type="presParOf" srcId="{D360FB20-6524-4E90-A9A5-6EFB4B25525B}" destId="{DC266A27-6AA7-47F3-883A-4E56B1E1150E}" srcOrd="2" destOrd="0" presId="urn:microsoft.com/office/officeart/2005/8/layout/list1"/>
    <dgm:cxn modelId="{E07338AF-07BD-459F-9CB5-FEFA142FFB60}" type="presParOf" srcId="{D360FB20-6524-4E90-A9A5-6EFB4B25525B}" destId="{3FC9C375-5914-412B-8730-78C0A8939AA8}" srcOrd="3" destOrd="0" presId="urn:microsoft.com/office/officeart/2005/8/layout/list1"/>
    <dgm:cxn modelId="{0304CC79-A937-429A-9140-D89459899067}" type="presParOf" srcId="{D360FB20-6524-4E90-A9A5-6EFB4B25525B}" destId="{EC6D121E-23FC-45DB-9F32-6979D549F50E}" srcOrd="4" destOrd="0" presId="urn:microsoft.com/office/officeart/2005/8/layout/list1"/>
    <dgm:cxn modelId="{33C8C5A5-9913-4DE5-98F2-AFBBC60B916E}" type="presParOf" srcId="{EC6D121E-23FC-45DB-9F32-6979D549F50E}" destId="{E51A7647-81C7-4DB2-8B99-0AAE40FA59D7}" srcOrd="0" destOrd="0" presId="urn:microsoft.com/office/officeart/2005/8/layout/list1"/>
    <dgm:cxn modelId="{CF19B26F-E6E8-45BA-AC7F-EF185E0375FC}" type="presParOf" srcId="{EC6D121E-23FC-45DB-9F32-6979D549F50E}" destId="{A6E5868A-FA67-4071-92E3-F48301DE23B2}" srcOrd="1" destOrd="0" presId="urn:microsoft.com/office/officeart/2005/8/layout/list1"/>
    <dgm:cxn modelId="{B0A8011C-437A-4AB5-A42F-2C00EF766B7A}" type="presParOf" srcId="{D360FB20-6524-4E90-A9A5-6EFB4B25525B}" destId="{A2136591-CD34-4828-93C7-5E2F5961C155}" srcOrd="5" destOrd="0" presId="urn:microsoft.com/office/officeart/2005/8/layout/list1"/>
    <dgm:cxn modelId="{E21CD315-4895-41D7-B11E-FC3A23F2450B}" type="presParOf" srcId="{D360FB20-6524-4E90-A9A5-6EFB4B25525B}" destId="{2034E5BD-F12D-4867-AF01-609F04883D2A}" srcOrd="6" destOrd="0" presId="urn:microsoft.com/office/officeart/2005/8/layout/list1"/>
    <dgm:cxn modelId="{765FE370-D68A-4AB3-9533-DC2DBC70BC2E}" type="presParOf" srcId="{D360FB20-6524-4E90-A9A5-6EFB4B25525B}" destId="{DBA16F1D-3761-4A3C-89B5-8569F5F567D4}" srcOrd="7" destOrd="0" presId="urn:microsoft.com/office/officeart/2005/8/layout/list1"/>
    <dgm:cxn modelId="{F73F80F7-11E4-4713-A2BC-723BCBE99B6B}" type="presParOf" srcId="{D360FB20-6524-4E90-A9A5-6EFB4B25525B}" destId="{824CD3F8-A111-4B84-9FFC-C5EB6D5832BD}" srcOrd="8" destOrd="0" presId="urn:microsoft.com/office/officeart/2005/8/layout/list1"/>
    <dgm:cxn modelId="{9612BC15-1137-4BA9-AEC8-DB5DD24410E0}" type="presParOf" srcId="{824CD3F8-A111-4B84-9FFC-C5EB6D5832BD}" destId="{1147E90D-ACD7-4300-966A-0E4435427541}" srcOrd="0" destOrd="0" presId="urn:microsoft.com/office/officeart/2005/8/layout/list1"/>
    <dgm:cxn modelId="{5F2F71CA-04BC-46D0-BB0E-18660D4B7FEA}" type="presParOf" srcId="{824CD3F8-A111-4B84-9FFC-C5EB6D5832BD}" destId="{8F689285-66E7-45C0-B14D-9A6C1C6623A6}" srcOrd="1" destOrd="0" presId="urn:microsoft.com/office/officeart/2005/8/layout/list1"/>
    <dgm:cxn modelId="{87853E24-E583-4C24-ACEB-B0F5C792CBAF}" type="presParOf" srcId="{D360FB20-6524-4E90-A9A5-6EFB4B25525B}" destId="{5B21736F-B32D-450B-B882-BA95F1882640}" srcOrd="9" destOrd="0" presId="urn:microsoft.com/office/officeart/2005/8/layout/list1"/>
    <dgm:cxn modelId="{1EA422D9-0537-4041-9CBF-FDCCF3BC0F0E}" type="presParOf" srcId="{D360FB20-6524-4E90-A9A5-6EFB4B25525B}" destId="{56151480-DB97-4300-AEFA-E39106A657D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39A72-CA47-4B95-B677-373959850FFA}" type="doc">
      <dgm:prSet loTypeId="urn:microsoft.com/office/officeart/2005/8/layout/process4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1FC7AA0-6C26-4250-893C-4D743F8978C1}">
      <dgm:prSet phldrT="[Текст]" custT="1"/>
      <dgm:spPr/>
      <dgm:t>
        <a:bodyPr/>
        <a:lstStyle/>
        <a:p>
          <a:r>
            <a:rPr lang="ru-RU" sz="2000" dirty="0" smtClean="0"/>
            <a:t>1. </a:t>
          </a:r>
          <a:r>
            <a:rPr lang="ru-RU" sz="2000" dirty="0" smtClean="0">
              <a:hlinkClick xmlns:r="http://schemas.openxmlformats.org/officeDocument/2006/relationships" r:id="rId1" action="ppaction://hlinksldjump"/>
            </a:rPr>
            <a:t>Выбор темы </a:t>
          </a:r>
          <a:endParaRPr lang="ru-RU" sz="2000" dirty="0" smtClean="0"/>
        </a:p>
        <a:p>
          <a:r>
            <a:rPr lang="ru-RU" sz="2000" dirty="0" smtClean="0"/>
            <a:t>(определение смыслового поля деятельности)</a:t>
          </a:r>
          <a:endParaRPr lang="ru-RU" sz="2000" dirty="0"/>
        </a:p>
      </dgm:t>
    </dgm:pt>
    <dgm:pt modelId="{D0CCAEF8-3034-4E26-AA57-8D65DC3FDE67}" type="parTrans" cxnId="{69F18A97-383A-44E4-945F-C8304C8B46EE}">
      <dgm:prSet/>
      <dgm:spPr/>
      <dgm:t>
        <a:bodyPr/>
        <a:lstStyle/>
        <a:p>
          <a:endParaRPr lang="ru-RU"/>
        </a:p>
      </dgm:t>
    </dgm:pt>
    <dgm:pt modelId="{F3C90B71-9549-4988-A98C-873C17E2FAA3}" type="sibTrans" cxnId="{69F18A97-383A-44E4-945F-C8304C8B46EE}">
      <dgm:prSet/>
      <dgm:spPr/>
      <dgm:t>
        <a:bodyPr/>
        <a:lstStyle/>
        <a:p>
          <a:endParaRPr lang="ru-RU"/>
        </a:p>
      </dgm:t>
    </dgm:pt>
    <dgm:pt modelId="{8CA3351E-4407-49D4-A59A-8392CA171937}">
      <dgm:prSet phldrT="[Текст]" custT="1"/>
      <dgm:spPr/>
      <dgm:t>
        <a:bodyPr/>
        <a:lstStyle/>
        <a:p>
          <a:r>
            <a:rPr lang="ru-RU" sz="2000" dirty="0" smtClean="0"/>
            <a:t>2. </a:t>
          </a:r>
          <a:r>
            <a:rPr lang="ru-RU" sz="2000" dirty="0" smtClean="0">
              <a:hlinkClick xmlns:r="http://schemas.openxmlformats.org/officeDocument/2006/relationships" r:id="rId2" action="ppaction://hlinksldjump"/>
            </a:rPr>
            <a:t>Формулирование образовательных результатов</a:t>
          </a:r>
          <a:endParaRPr lang="ru-RU" sz="2000" dirty="0"/>
        </a:p>
      </dgm:t>
    </dgm:pt>
    <dgm:pt modelId="{A55E60BB-29E0-4A66-AE57-ADC7CF7A305F}" type="parTrans" cxnId="{ADD8FF41-7167-413C-AFA4-71B8A2DF5623}">
      <dgm:prSet/>
      <dgm:spPr/>
      <dgm:t>
        <a:bodyPr/>
        <a:lstStyle/>
        <a:p>
          <a:endParaRPr lang="ru-RU"/>
        </a:p>
      </dgm:t>
    </dgm:pt>
    <dgm:pt modelId="{86B51A44-B247-42A2-8238-35C87A06EF41}" type="sibTrans" cxnId="{ADD8FF41-7167-413C-AFA4-71B8A2DF5623}">
      <dgm:prSet/>
      <dgm:spPr/>
      <dgm:t>
        <a:bodyPr/>
        <a:lstStyle/>
        <a:p>
          <a:endParaRPr lang="ru-RU"/>
        </a:p>
      </dgm:t>
    </dgm:pt>
    <dgm:pt modelId="{1AE1A886-9450-49A8-935A-B52DC0BA6AB8}">
      <dgm:prSet phldrT="[Текст]" custT="1"/>
      <dgm:spPr/>
      <dgm:t>
        <a:bodyPr/>
        <a:lstStyle/>
        <a:p>
          <a:r>
            <a:rPr lang="ru-RU" sz="2000" dirty="0" smtClean="0"/>
            <a:t>4. </a:t>
          </a:r>
          <a:r>
            <a:rPr lang="ru-RU" sz="2000" dirty="0" smtClean="0">
              <a:hlinkClick xmlns:r="http://schemas.openxmlformats.org/officeDocument/2006/relationships" r:id="rId3" action="ppaction://hlinksldjump"/>
            </a:rPr>
            <a:t>Определение содержания деятельности</a:t>
          </a:r>
          <a:r>
            <a:rPr lang="ru-RU" sz="2000" dirty="0" smtClean="0"/>
            <a:t> </a:t>
          </a:r>
        </a:p>
        <a:p>
          <a:r>
            <a:rPr lang="ru-RU" sz="2000" dirty="0" smtClean="0"/>
            <a:t>(создание общности)</a:t>
          </a:r>
          <a:endParaRPr lang="ru-RU" sz="2000" dirty="0"/>
        </a:p>
      </dgm:t>
    </dgm:pt>
    <dgm:pt modelId="{0A440D91-7D14-4B27-8E49-9D29EFE08798}" type="parTrans" cxnId="{91DF5D23-BE24-4E2B-BEA8-6A1DB5F8100E}">
      <dgm:prSet/>
      <dgm:spPr/>
      <dgm:t>
        <a:bodyPr/>
        <a:lstStyle/>
        <a:p>
          <a:endParaRPr lang="ru-RU"/>
        </a:p>
      </dgm:t>
    </dgm:pt>
    <dgm:pt modelId="{DE3C3CDF-94C7-4D60-96D5-8E0918FBAF11}" type="sibTrans" cxnId="{91DF5D23-BE24-4E2B-BEA8-6A1DB5F8100E}">
      <dgm:prSet/>
      <dgm:spPr/>
      <dgm:t>
        <a:bodyPr/>
        <a:lstStyle/>
        <a:p>
          <a:endParaRPr lang="ru-RU"/>
        </a:p>
      </dgm:t>
    </dgm:pt>
    <dgm:pt modelId="{7BF2D8FA-3D42-4973-B98B-B727987208BF}">
      <dgm:prSet custT="1"/>
      <dgm:spPr/>
      <dgm:t>
        <a:bodyPr/>
        <a:lstStyle/>
        <a:p>
          <a:r>
            <a:rPr lang="ru-RU" sz="2000" dirty="0" smtClean="0"/>
            <a:t>3. </a:t>
          </a:r>
          <a:r>
            <a:rPr lang="ru-RU" sz="2000" dirty="0" smtClean="0">
              <a:hlinkClick xmlns:r="http://schemas.openxmlformats.org/officeDocument/2006/relationships" r:id="rId4" action="ppaction://hlinksldjump"/>
            </a:rPr>
            <a:t>Формулирование цели </a:t>
          </a:r>
          <a:endParaRPr lang="ru-RU" sz="2000" dirty="0"/>
        </a:p>
      </dgm:t>
    </dgm:pt>
    <dgm:pt modelId="{4977BECD-E103-4E27-BD24-743E407F3C84}" type="parTrans" cxnId="{6CBDB68A-A1B6-4834-9423-8D2B5E5FDA92}">
      <dgm:prSet/>
      <dgm:spPr/>
      <dgm:t>
        <a:bodyPr/>
        <a:lstStyle/>
        <a:p>
          <a:endParaRPr lang="ru-RU"/>
        </a:p>
      </dgm:t>
    </dgm:pt>
    <dgm:pt modelId="{57B44D25-6333-48B7-A568-95220036B2DA}" type="sibTrans" cxnId="{6CBDB68A-A1B6-4834-9423-8D2B5E5FDA92}">
      <dgm:prSet/>
      <dgm:spPr/>
      <dgm:t>
        <a:bodyPr/>
        <a:lstStyle/>
        <a:p>
          <a:endParaRPr lang="ru-RU"/>
        </a:p>
      </dgm:t>
    </dgm:pt>
    <dgm:pt modelId="{860E35A7-489B-4866-929D-25FCFC04A364}" type="pres">
      <dgm:prSet presAssocID="{1AA39A72-CA47-4B95-B677-373959850F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467BF2-3F69-4627-A3A1-4D9A453EAE59}" type="pres">
      <dgm:prSet presAssocID="{1AE1A886-9450-49A8-935A-B52DC0BA6AB8}" presName="boxAndChildren" presStyleCnt="0"/>
      <dgm:spPr/>
    </dgm:pt>
    <dgm:pt modelId="{C93E6E00-7A28-41E5-B49D-42E957EFAAF2}" type="pres">
      <dgm:prSet presAssocID="{1AE1A886-9450-49A8-935A-B52DC0BA6AB8}" presName="parentTextBox" presStyleLbl="node1" presStyleIdx="0" presStyleCnt="4" custLinFactNeighborX="1569" custLinFactNeighborY="-715"/>
      <dgm:spPr/>
      <dgm:t>
        <a:bodyPr/>
        <a:lstStyle/>
        <a:p>
          <a:endParaRPr lang="ru-RU"/>
        </a:p>
      </dgm:t>
    </dgm:pt>
    <dgm:pt modelId="{D95F20B9-070A-48B9-8DB6-C4784BAF9815}" type="pres">
      <dgm:prSet presAssocID="{57B44D25-6333-48B7-A568-95220036B2DA}" presName="sp" presStyleCnt="0"/>
      <dgm:spPr/>
    </dgm:pt>
    <dgm:pt modelId="{5E869A2C-F1B0-4999-B52F-6768C92C0EA1}" type="pres">
      <dgm:prSet presAssocID="{7BF2D8FA-3D42-4973-B98B-B727987208BF}" presName="arrowAndChildren" presStyleCnt="0"/>
      <dgm:spPr/>
    </dgm:pt>
    <dgm:pt modelId="{31CCB823-9829-44EA-A933-969D628BA05D}" type="pres">
      <dgm:prSet presAssocID="{7BF2D8FA-3D42-4973-B98B-B727987208B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19F20CE9-FFBF-47BE-BA83-1A96986F17EA}" type="pres">
      <dgm:prSet presAssocID="{86B51A44-B247-42A2-8238-35C87A06EF41}" presName="sp" presStyleCnt="0"/>
      <dgm:spPr/>
    </dgm:pt>
    <dgm:pt modelId="{45D08ABB-2F2C-4E1D-AE60-B154382049B2}" type="pres">
      <dgm:prSet presAssocID="{8CA3351E-4407-49D4-A59A-8392CA171937}" presName="arrowAndChildren" presStyleCnt="0"/>
      <dgm:spPr/>
    </dgm:pt>
    <dgm:pt modelId="{80070B9D-45F3-4E00-831F-EF86E13537D1}" type="pres">
      <dgm:prSet presAssocID="{8CA3351E-4407-49D4-A59A-8392CA171937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30AD5E1B-F6A0-4DF6-9F01-B047687FE7DA}" type="pres">
      <dgm:prSet presAssocID="{F3C90B71-9549-4988-A98C-873C17E2FAA3}" presName="sp" presStyleCnt="0"/>
      <dgm:spPr/>
    </dgm:pt>
    <dgm:pt modelId="{214FB46D-BECB-4C07-A684-3EC69F7D23D5}" type="pres">
      <dgm:prSet presAssocID="{E1FC7AA0-6C26-4250-893C-4D743F8978C1}" presName="arrowAndChildren" presStyleCnt="0"/>
      <dgm:spPr/>
    </dgm:pt>
    <dgm:pt modelId="{FBAFD97B-91BC-4958-A30E-346FA5676022}" type="pres">
      <dgm:prSet presAssocID="{E1FC7AA0-6C26-4250-893C-4D743F8978C1}" presName="parentTextArrow" presStyleLbl="node1" presStyleIdx="3" presStyleCnt="4" custLinFactNeighborX="1569" custLinFactNeighborY="1283"/>
      <dgm:spPr/>
      <dgm:t>
        <a:bodyPr/>
        <a:lstStyle/>
        <a:p>
          <a:endParaRPr lang="ru-RU"/>
        </a:p>
      </dgm:t>
    </dgm:pt>
  </dgm:ptLst>
  <dgm:cxnLst>
    <dgm:cxn modelId="{A1EF15C4-2A10-40BB-A269-7510A132FDDA}" type="presOf" srcId="{E1FC7AA0-6C26-4250-893C-4D743F8978C1}" destId="{FBAFD97B-91BC-4958-A30E-346FA5676022}" srcOrd="0" destOrd="0" presId="urn:microsoft.com/office/officeart/2005/8/layout/process4"/>
    <dgm:cxn modelId="{F69E5211-0ED7-451A-85E0-ED1F82C15DB5}" type="presOf" srcId="{1AA39A72-CA47-4B95-B677-373959850FFA}" destId="{860E35A7-489B-4866-929D-25FCFC04A364}" srcOrd="0" destOrd="0" presId="urn:microsoft.com/office/officeart/2005/8/layout/process4"/>
    <dgm:cxn modelId="{517B8E54-F5C0-429F-A831-23C9CE40778A}" type="presOf" srcId="{1AE1A886-9450-49A8-935A-B52DC0BA6AB8}" destId="{C93E6E00-7A28-41E5-B49D-42E957EFAAF2}" srcOrd="0" destOrd="0" presId="urn:microsoft.com/office/officeart/2005/8/layout/process4"/>
    <dgm:cxn modelId="{91DF5D23-BE24-4E2B-BEA8-6A1DB5F8100E}" srcId="{1AA39A72-CA47-4B95-B677-373959850FFA}" destId="{1AE1A886-9450-49A8-935A-B52DC0BA6AB8}" srcOrd="3" destOrd="0" parTransId="{0A440D91-7D14-4B27-8E49-9D29EFE08798}" sibTransId="{DE3C3CDF-94C7-4D60-96D5-8E0918FBAF11}"/>
    <dgm:cxn modelId="{69F18A97-383A-44E4-945F-C8304C8B46EE}" srcId="{1AA39A72-CA47-4B95-B677-373959850FFA}" destId="{E1FC7AA0-6C26-4250-893C-4D743F8978C1}" srcOrd="0" destOrd="0" parTransId="{D0CCAEF8-3034-4E26-AA57-8D65DC3FDE67}" sibTransId="{F3C90B71-9549-4988-A98C-873C17E2FAA3}"/>
    <dgm:cxn modelId="{C8D28B4F-B1BF-429E-A3D5-150D8853B2DC}" type="presOf" srcId="{8CA3351E-4407-49D4-A59A-8392CA171937}" destId="{80070B9D-45F3-4E00-831F-EF86E13537D1}" srcOrd="0" destOrd="0" presId="urn:microsoft.com/office/officeart/2005/8/layout/process4"/>
    <dgm:cxn modelId="{6CBDB68A-A1B6-4834-9423-8D2B5E5FDA92}" srcId="{1AA39A72-CA47-4B95-B677-373959850FFA}" destId="{7BF2D8FA-3D42-4973-B98B-B727987208BF}" srcOrd="2" destOrd="0" parTransId="{4977BECD-E103-4E27-BD24-743E407F3C84}" sibTransId="{57B44D25-6333-48B7-A568-95220036B2DA}"/>
    <dgm:cxn modelId="{ADD8FF41-7167-413C-AFA4-71B8A2DF5623}" srcId="{1AA39A72-CA47-4B95-B677-373959850FFA}" destId="{8CA3351E-4407-49D4-A59A-8392CA171937}" srcOrd="1" destOrd="0" parTransId="{A55E60BB-29E0-4A66-AE57-ADC7CF7A305F}" sibTransId="{86B51A44-B247-42A2-8238-35C87A06EF41}"/>
    <dgm:cxn modelId="{4E0918A0-5ADC-4218-8751-70697636EEC9}" type="presOf" srcId="{7BF2D8FA-3D42-4973-B98B-B727987208BF}" destId="{31CCB823-9829-44EA-A933-969D628BA05D}" srcOrd="0" destOrd="0" presId="urn:microsoft.com/office/officeart/2005/8/layout/process4"/>
    <dgm:cxn modelId="{1618236C-59E9-4BFF-B47F-5F900B462E99}" type="presParOf" srcId="{860E35A7-489B-4866-929D-25FCFC04A364}" destId="{A1467BF2-3F69-4627-A3A1-4D9A453EAE59}" srcOrd="0" destOrd="0" presId="urn:microsoft.com/office/officeart/2005/8/layout/process4"/>
    <dgm:cxn modelId="{3F9765FA-5A22-40D7-AF12-FACAB775B8AF}" type="presParOf" srcId="{A1467BF2-3F69-4627-A3A1-4D9A453EAE59}" destId="{C93E6E00-7A28-41E5-B49D-42E957EFAAF2}" srcOrd="0" destOrd="0" presId="urn:microsoft.com/office/officeart/2005/8/layout/process4"/>
    <dgm:cxn modelId="{6D04711A-25CF-4287-9F07-76575EB813CF}" type="presParOf" srcId="{860E35A7-489B-4866-929D-25FCFC04A364}" destId="{D95F20B9-070A-48B9-8DB6-C4784BAF9815}" srcOrd="1" destOrd="0" presId="urn:microsoft.com/office/officeart/2005/8/layout/process4"/>
    <dgm:cxn modelId="{3F0FE593-BD17-4865-B971-773B9A64732B}" type="presParOf" srcId="{860E35A7-489B-4866-929D-25FCFC04A364}" destId="{5E869A2C-F1B0-4999-B52F-6768C92C0EA1}" srcOrd="2" destOrd="0" presId="urn:microsoft.com/office/officeart/2005/8/layout/process4"/>
    <dgm:cxn modelId="{E4EC0BAE-5708-4716-B98D-5E140F30C4C4}" type="presParOf" srcId="{5E869A2C-F1B0-4999-B52F-6768C92C0EA1}" destId="{31CCB823-9829-44EA-A933-969D628BA05D}" srcOrd="0" destOrd="0" presId="urn:microsoft.com/office/officeart/2005/8/layout/process4"/>
    <dgm:cxn modelId="{26A03794-659D-4FDD-A13B-7D5BCB7C2193}" type="presParOf" srcId="{860E35A7-489B-4866-929D-25FCFC04A364}" destId="{19F20CE9-FFBF-47BE-BA83-1A96986F17EA}" srcOrd="3" destOrd="0" presId="urn:microsoft.com/office/officeart/2005/8/layout/process4"/>
    <dgm:cxn modelId="{4980A7BB-559C-4A6A-A7A3-E418D0E813E0}" type="presParOf" srcId="{860E35A7-489B-4866-929D-25FCFC04A364}" destId="{45D08ABB-2F2C-4E1D-AE60-B154382049B2}" srcOrd="4" destOrd="0" presId="urn:microsoft.com/office/officeart/2005/8/layout/process4"/>
    <dgm:cxn modelId="{A0928E10-D230-4AFC-B369-59956B2070B3}" type="presParOf" srcId="{45D08ABB-2F2C-4E1D-AE60-B154382049B2}" destId="{80070B9D-45F3-4E00-831F-EF86E13537D1}" srcOrd="0" destOrd="0" presId="urn:microsoft.com/office/officeart/2005/8/layout/process4"/>
    <dgm:cxn modelId="{FF00B1F1-26F9-4626-8F77-1A7F1DE13495}" type="presParOf" srcId="{860E35A7-489B-4866-929D-25FCFC04A364}" destId="{30AD5E1B-F6A0-4DF6-9F01-B047687FE7DA}" srcOrd="5" destOrd="0" presId="urn:microsoft.com/office/officeart/2005/8/layout/process4"/>
    <dgm:cxn modelId="{56C01F2F-6098-4BE3-A74E-204938E12EF1}" type="presParOf" srcId="{860E35A7-489B-4866-929D-25FCFC04A364}" destId="{214FB46D-BECB-4C07-A684-3EC69F7D23D5}" srcOrd="6" destOrd="0" presId="urn:microsoft.com/office/officeart/2005/8/layout/process4"/>
    <dgm:cxn modelId="{779F0662-231E-4FA7-94F8-2F531BF0E5C2}" type="presParOf" srcId="{214FB46D-BECB-4C07-A684-3EC69F7D23D5}" destId="{FBAFD97B-91BC-4958-A30E-346FA567602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66A27-6AA7-47F3-883A-4E56B1E1150E}">
      <dsp:nvSpPr>
        <dsp:cNvPr id="0" name=""/>
        <dsp:cNvSpPr/>
      </dsp:nvSpPr>
      <dsp:spPr>
        <a:xfrm>
          <a:off x="0" y="767499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80E699-5838-4601-BF25-582BEC4C49F9}">
      <dsp:nvSpPr>
        <dsp:cNvPr id="0" name=""/>
        <dsp:cNvSpPr/>
      </dsp:nvSpPr>
      <dsp:spPr>
        <a:xfrm>
          <a:off x="304800" y="398499"/>
          <a:ext cx="426720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>
              <a:solidFill>
                <a:schemeClr val="tx1"/>
              </a:solidFill>
            </a:rPr>
            <a:t>Целевой раздел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40826" y="434525"/>
        <a:ext cx="4195148" cy="665948"/>
      </dsp:txXfrm>
    </dsp:sp>
    <dsp:sp modelId="{2034E5BD-F12D-4867-AF01-609F04883D2A}">
      <dsp:nvSpPr>
        <dsp:cNvPr id="0" name=""/>
        <dsp:cNvSpPr/>
      </dsp:nvSpPr>
      <dsp:spPr>
        <a:xfrm>
          <a:off x="0" y="1901500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E5868A-FA67-4071-92E3-F48301DE23B2}">
      <dsp:nvSpPr>
        <dsp:cNvPr id="0" name=""/>
        <dsp:cNvSpPr/>
      </dsp:nvSpPr>
      <dsp:spPr>
        <a:xfrm>
          <a:off x="304800" y="1532500"/>
          <a:ext cx="426720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>
              <a:solidFill>
                <a:schemeClr val="tx1"/>
              </a:solidFill>
            </a:rPr>
            <a:t>Содержательный раздел</a:t>
          </a:r>
          <a:endParaRPr lang="ru-RU" sz="2500" kern="1200" baseline="0" dirty="0">
            <a:solidFill>
              <a:schemeClr val="tx1"/>
            </a:solidFill>
          </a:endParaRPr>
        </a:p>
      </dsp:txBody>
      <dsp:txXfrm>
        <a:off x="340826" y="1568526"/>
        <a:ext cx="4195148" cy="665948"/>
      </dsp:txXfrm>
    </dsp:sp>
    <dsp:sp modelId="{56151480-DB97-4300-AEFA-E39106A657DF}">
      <dsp:nvSpPr>
        <dsp:cNvPr id="0" name=""/>
        <dsp:cNvSpPr/>
      </dsp:nvSpPr>
      <dsp:spPr>
        <a:xfrm>
          <a:off x="0" y="3035500"/>
          <a:ext cx="60960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89285-66E7-45C0-B14D-9A6C1C6623A6}">
      <dsp:nvSpPr>
        <dsp:cNvPr id="0" name=""/>
        <dsp:cNvSpPr/>
      </dsp:nvSpPr>
      <dsp:spPr>
        <a:xfrm>
          <a:off x="304800" y="2666500"/>
          <a:ext cx="426720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baseline="0" dirty="0" smtClean="0">
              <a:solidFill>
                <a:schemeClr val="tx1"/>
              </a:solidFill>
            </a:rPr>
            <a:t>Организационный раздел</a:t>
          </a:r>
          <a:endParaRPr lang="ru-RU" sz="2500" kern="1200" baseline="0" dirty="0">
            <a:solidFill>
              <a:schemeClr val="tx1"/>
            </a:solidFill>
          </a:endParaRPr>
        </a:p>
      </dsp:txBody>
      <dsp:txXfrm>
        <a:off x="340826" y="2702526"/>
        <a:ext cx="4195148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E6E00-7A28-41E5-B49D-42E957EFAAF2}">
      <dsp:nvSpPr>
        <dsp:cNvPr id="0" name=""/>
        <dsp:cNvSpPr/>
      </dsp:nvSpPr>
      <dsp:spPr>
        <a:xfrm>
          <a:off x="0" y="3328146"/>
          <a:ext cx="6096000" cy="7292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4.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Определение содержания деятельности</a:t>
          </a:r>
          <a:r>
            <a:rPr lang="ru-RU" sz="2000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(создание общности)</a:t>
          </a:r>
          <a:endParaRPr lang="ru-RU" sz="2000" kern="1200" dirty="0"/>
        </a:p>
      </dsp:txBody>
      <dsp:txXfrm>
        <a:off x="0" y="3328146"/>
        <a:ext cx="6096000" cy="729257"/>
      </dsp:txXfrm>
    </dsp:sp>
    <dsp:sp modelId="{31CCB823-9829-44EA-A933-969D628BA05D}">
      <dsp:nvSpPr>
        <dsp:cNvPr id="0" name=""/>
        <dsp:cNvSpPr/>
      </dsp:nvSpPr>
      <dsp:spPr>
        <a:xfrm rot="10800000">
          <a:off x="0" y="2222700"/>
          <a:ext cx="6096000" cy="1121598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Формулирование цели </a:t>
          </a:r>
          <a:endParaRPr lang="ru-RU" sz="2000" kern="1200" dirty="0"/>
        </a:p>
      </dsp:txBody>
      <dsp:txXfrm rot="10800000">
        <a:off x="0" y="2222700"/>
        <a:ext cx="6096000" cy="728781"/>
      </dsp:txXfrm>
    </dsp:sp>
    <dsp:sp modelId="{80070B9D-45F3-4E00-831F-EF86E13537D1}">
      <dsp:nvSpPr>
        <dsp:cNvPr id="0" name=""/>
        <dsp:cNvSpPr/>
      </dsp:nvSpPr>
      <dsp:spPr>
        <a:xfrm rot="10800000">
          <a:off x="0" y="1112041"/>
          <a:ext cx="6096000" cy="1121598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2.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Формулирование образовательных результатов</a:t>
          </a:r>
          <a:endParaRPr lang="ru-RU" sz="2000" kern="1200" dirty="0"/>
        </a:p>
      </dsp:txBody>
      <dsp:txXfrm rot="10800000">
        <a:off x="0" y="1112041"/>
        <a:ext cx="6096000" cy="728781"/>
      </dsp:txXfrm>
    </dsp:sp>
    <dsp:sp modelId="{FBAFD97B-91BC-4958-A30E-346FA5676022}">
      <dsp:nvSpPr>
        <dsp:cNvPr id="0" name=""/>
        <dsp:cNvSpPr/>
      </dsp:nvSpPr>
      <dsp:spPr>
        <a:xfrm rot="10800000">
          <a:off x="0" y="15771"/>
          <a:ext cx="6096000" cy="1121598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 </a:t>
          </a: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Выбор темы </a:t>
          </a:r>
          <a:endParaRPr lang="ru-RU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(определение смыслового поля деятельности)</a:t>
          </a:r>
          <a:endParaRPr lang="ru-RU" sz="2000" kern="1200" dirty="0"/>
        </a:p>
      </dsp:txBody>
      <dsp:txXfrm rot="10800000">
        <a:off x="0" y="15771"/>
        <a:ext cx="6096000" cy="728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6;&#1072;&#1089;&#1087;&#1080;&#1089;&#1072;&#1085;&#1080;&#1077;%20&#1089;&#1087;&#1077;&#1094;&#1080;&#1072;&#1083;&#1080;&#1089;&#1090;&#1086;&#1074;%202014-2015.doc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7;&#1054;&#1054;&#1058;&#1053;&#1045;&#1057;&#1045;&#1053;&#1048;&#1045;%20&#1056;&#1045;&#1047;&#1059;&#1051;&#1068;&#1058;&#1040;&#1058;&#1054;&#1042;%20&#1060;&#1043;&#1054;&#1057;.doc" TargetMode="External"/><Relationship Id="rId2" Type="http://schemas.openxmlformats.org/officeDocument/2006/relationships/hyperlink" Target="&#1055;&#1086;&#1103;&#1089;&#1085;&#1080;&#1090;&#1077;&#1083;&#1100;&#1085;&#1072;&#1103;%20&#1079;&#1072;&#1087;&#1080;&#1089;&#1082;&#1072;.docx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&#1051;&#1080;&#1085;&#1077;&#1081;&#1082;&#1072;%20&#1088;&#1077;&#1079;&#1091;&#1083;&#1100;&#1090;&#1072;&#1090;&#1086;&#1074;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0;&#1088;&#1080;&#1094;&#1072;%20&#1086;&#1088;&#1075;&#1072;&#1085;&#1080;&#1079;&#1072;&#1094;&#1080;&#1103;%20&#1076;&#1077;&#1090;&#1089;&#1082;&#1086;&#1081;%20&#1076;&#1077;&#1103;&#1090;&#1077;&#1083;&#1100;&#1085;&#1086;&#1089;&#1090;&#1080;.docx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1;&#1080;&#1085;&#1077;&#1081;&#1082;&#1072;%20&#1088;&#1077;&#1079;&#1091;&#1083;&#1100;&#1090;&#1072;&#1090;&#1086;&#1074;.doc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80728"/>
            <a:ext cx="6629400" cy="34655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ООП как со-бытийная модель организации образовательного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42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Организационный  раздел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5616" y="1844824"/>
            <a:ext cx="6912768" cy="44348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hlinkClick r:id="rId2" action="ppaction://hlinkfile"/>
              </a:rPr>
              <a:t>Взаимодействие педагогов в организации со-бытийной общности</a:t>
            </a:r>
            <a:endParaRPr lang="ru-RU" sz="3200" dirty="0" smtClean="0"/>
          </a:p>
          <a:p>
            <a:r>
              <a:rPr lang="ru-RU" sz="3200" dirty="0" smtClean="0"/>
              <a:t>Школа педагогического мастерства (взаимодействие со специалистами ИРО)</a:t>
            </a:r>
          </a:p>
          <a:p>
            <a:r>
              <a:rPr lang="ru-RU" sz="3200" dirty="0" smtClean="0"/>
              <a:t>Курсы повышения квалификации</a:t>
            </a:r>
          </a:p>
          <a:p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5388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ООП</a:t>
            </a:r>
            <a:br>
              <a:rPr lang="ru-RU" dirty="0" smtClean="0"/>
            </a:br>
            <a:r>
              <a:rPr lang="ru-RU" dirty="0" smtClean="0"/>
              <a:t>Основная часть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7730388"/>
              </p:ext>
            </p:extLst>
          </p:nvPr>
        </p:nvGraphicFramePr>
        <p:xfrm>
          <a:off x="169168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46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Целевой раздел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4434840"/>
          </a:xfrm>
        </p:spPr>
        <p:txBody>
          <a:bodyPr/>
          <a:lstStyle/>
          <a:p>
            <a:r>
              <a:rPr lang="ru-RU" b="1" dirty="0" smtClean="0"/>
              <a:t>Пояснительная записка </a:t>
            </a:r>
            <a:r>
              <a:rPr lang="ru-RU" dirty="0" smtClean="0"/>
              <a:t>(</a:t>
            </a:r>
            <a:r>
              <a:rPr lang="ru-RU" dirty="0" smtClean="0">
                <a:hlinkClick r:id="rId2" action="ppaction://hlinkfile"/>
              </a:rPr>
              <a:t>цели и задачи реализации Программы, принципы и подходы к формированию Программы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434840"/>
          </a:xfrm>
        </p:spPr>
        <p:txBody>
          <a:bodyPr/>
          <a:lstStyle/>
          <a:p>
            <a:r>
              <a:rPr lang="ru-RU" b="1" dirty="0" smtClean="0"/>
              <a:t>Планируемые результаты освоения Программы </a:t>
            </a:r>
            <a:r>
              <a:rPr lang="ru-RU" dirty="0" smtClean="0"/>
              <a:t>(</a:t>
            </a:r>
            <a:r>
              <a:rPr lang="ru-RU" dirty="0">
                <a:hlinkClick r:id="rId3" action="ppaction://hlinkfile"/>
              </a:rPr>
              <a:t>соотнесение результатов ФГОС ДО и ФГОС НОО, </a:t>
            </a:r>
            <a:r>
              <a:rPr lang="ru-RU" dirty="0" smtClean="0">
                <a:hlinkClick r:id="rId3" action="ppaction://hlinkfile"/>
              </a:rPr>
              <a:t>ООО</a:t>
            </a:r>
            <a:r>
              <a:rPr lang="ru-RU" dirty="0" smtClean="0"/>
              <a:t>, </a:t>
            </a:r>
            <a:r>
              <a:rPr lang="ru-RU" dirty="0" smtClean="0">
                <a:hlinkClick r:id="rId4" action="ppaction://hlinkfile"/>
              </a:rPr>
              <a:t>линейка результатов</a:t>
            </a:r>
            <a:r>
              <a:rPr lang="ru-RU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778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Содержательный  раздел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15616" y="1844824"/>
            <a:ext cx="6912768" cy="4434840"/>
          </a:xfrm>
        </p:spPr>
        <p:txBody>
          <a:bodyPr>
            <a:normAutofit/>
          </a:bodyPr>
          <a:lstStyle/>
          <a:p>
            <a:r>
              <a:rPr lang="ru-RU" sz="3200" b="1" dirty="0">
                <a:hlinkClick r:id="rId2" action="ppaction://hlinksldjump"/>
              </a:rPr>
              <a:t>А</a:t>
            </a:r>
            <a:r>
              <a:rPr lang="ru-RU" sz="3200" b="1" dirty="0" smtClean="0">
                <a:hlinkClick r:id="rId2" action="ppaction://hlinksldjump"/>
              </a:rPr>
              <a:t>лгоритм проектирования образовательного со-бытия</a:t>
            </a:r>
            <a:endParaRPr lang="ru-RU" sz="3200" b="1" dirty="0" smtClean="0"/>
          </a:p>
          <a:p>
            <a:r>
              <a:rPr lang="ru-RU" sz="3200" dirty="0" smtClean="0"/>
              <a:t>Тематическое планирование</a:t>
            </a:r>
          </a:p>
          <a:p>
            <a:r>
              <a:rPr lang="ru-RU" sz="3200" dirty="0" smtClean="0">
                <a:hlinkClick r:id="rId3" action="ppaction://hlinkfile"/>
              </a:rPr>
              <a:t>Матрица организации детской деятельности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3957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Алгоритм проектирования образовательного со-бытия</a:t>
            </a:r>
            <a:endParaRPr lang="ru-RU" sz="28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015631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2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1683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800" dirty="0"/>
              <a:t>События, происходящие в окружающем мире (общественной жизни, природе)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800" dirty="0"/>
              <a:t>События, происходящие в жизни </a:t>
            </a:r>
            <a:r>
              <a:rPr lang="ru-RU" altLang="ru-RU" sz="2800" dirty="0" smtClean="0"/>
              <a:t>ребенка </a:t>
            </a:r>
            <a:r>
              <a:rPr lang="ru-RU" altLang="ru-RU" sz="2800" dirty="0"/>
              <a:t>(дни рождения, поездки, знакомства и т.п.)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800" dirty="0"/>
              <a:t>События из художественных произведений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800" dirty="0"/>
              <a:t>События, смоделированные педагогом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87824" y="908720"/>
            <a:ext cx="3312368" cy="7794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dirty="0" smtClean="0"/>
              <a:t>Выбор темы</a:t>
            </a:r>
          </a:p>
        </p:txBody>
      </p:sp>
    </p:spTree>
    <p:extLst>
      <p:ext uri="{BB962C8B-B14F-4D97-AF65-F5344CB8AC3E}">
        <p14:creationId xmlns:p14="http://schemas.microsoft.com/office/powerpoint/2010/main" val="248345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1332" y="1628800"/>
            <a:ext cx="770485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2400" i="1" dirty="0" smtClean="0"/>
              <a:t>Целевые ориентиры </a:t>
            </a:r>
            <a:r>
              <a:rPr lang="ru-RU" altLang="ru-RU" sz="2400" dirty="0" smtClean="0"/>
              <a:t>– социально-нормативные возрастные характеристики возможных достижений ребенка (</a:t>
            </a:r>
            <a:r>
              <a:rPr lang="ru-RU" altLang="ru-RU" sz="2400" dirty="0" smtClean="0">
                <a:hlinkClick r:id="rId2" action="ppaction://hlinkfile"/>
              </a:rPr>
              <a:t>Линейка результатов</a:t>
            </a:r>
            <a:r>
              <a:rPr lang="ru-RU" altLang="ru-RU" sz="2400" dirty="0" smtClean="0"/>
              <a:t>)</a:t>
            </a:r>
            <a:endParaRPr lang="ru-RU" alt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1" y="3068960"/>
            <a:ext cx="7805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Требования к формулированию образовательных результатов: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Отражают наличное состояние (желаемое) развития, а не </a:t>
            </a:r>
            <a:r>
              <a:rPr lang="ru-RU" sz="2400" dirty="0" smtClean="0"/>
              <a:t>процесс; 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Конкретны и проверяемы – можно </a:t>
            </a:r>
            <a:r>
              <a:rPr lang="ru-RU" sz="2400" dirty="0" smtClean="0"/>
              <a:t>определённо, </a:t>
            </a:r>
            <a:r>
              <a:rPr lang="ru-RU" sz="2400" dirty="0"/>
              <a:t>без </a:t>
            </a:r>
            <a:r>
              <a:rPr lang="ru-RU" sz="2400" dirty="0" smtClean="0"/>
              <a:t>разночтений сказать</a:t>
            </a:r>
            <a:r>
              <a:rPr lang="ru-RU" sz="2400" dirty="0"/>
              <a:t>, что результат </a:t>
            </a:r>
            <a:r>
              <a:rPr lang="ru-RU" sz="2400" dirty="0" smtClean="0"/>
              <a:t>достигнут;</a:t>
            </a: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Отражают достижения </a:t>
            </a:r>
            <a:r>
              <a:rPr lang="ru-RU" sz="2400" dirty="0" smtClean="0"/>
              <a:t>ребенка </a:t>
            </a:r>
            <a:r>
              <a:rPr lang="ru-RU" sz="2400" dirty="0"/>
              <a:t>в конкретный период, а не ранее достигнутые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331640" y="799735"/>
            <a:ext cx="5904656" cy="7794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dirty="0" smtClean="0"/>
              <a:t>Образовательный результат </a:t>
            </a:r>
          </a:p>
        </p:txBody>
      </p:sp>
    </p:spTree>
    <p:extLst>
      <p:ext uri="{BB962C8B-B14F-4D97-AF65-F5344CB8AC3E}">
        <p14:creationId xmlns:p14="http://schemas.microsoft.com/office/powerpoint/2010/main" val="316096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75874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Формулируем конкретные проверяемые образовательные </a:t>
            </a:r>
            <a:r>
              <a:rPr lang="ru-RU" altLang="ru-RU" sz="2400" dirty="0" smtClean="0"/>
              <a:t>результаты.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«Агрегируем» </a:t>
            </a:r>
            <a:r>
              <a:rPr lang="ru-RU" altLang="ru-RU" sz="2400" dirty="0" smtClean="0"/>
              <a:t>результаты. 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Выделяем  в перечне результатов один, который является ценностным </a:t>
            </a:r>
            <a:r>
              <a:rPr lang="ru-RU" altLang="ru-RU" sz="2400" dirty="0" smtClean="0"/>
              <a:t>ориентиром. 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Выделяем в перечне результатов, являющиеся средством достижения ценностного </a:t>
            </a:r>
            <a:r>
              <a:rPr lang="ru-RU" altLang="ru-RU" sz="2400" dirty="0" smtClean="0"/>
              <a:t>результата.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Определяем основной путь (развитие, формирование, содействие</a:t>
            </a:r>
            <a:r>
              <a:rPr lang="ru-RU" altLang="ru-RU" sz="2400" dirty="0" smtClean="0"/>
              <a:t>…).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Интегрируем ценностный результат с «результатами-средствами</a:t>
            </a:r>
            <a:r>
              <a:rPr lang="ru-RU" altLang="ru-RU" sz="2400" dirty="0" smtClean="0"/>
              <a:t>».</a:t>
            </a:r>
            <a:endParaRPr lang="ru-RU" altLang="ru-RU" sz="24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400" dirty="0"/>
              <a:t>Формулируем </a:t>
            </a:r>
            <a:r>
              <a:rPr lang="ru-RU" altLang="ru-RU" sz="2400" dirty="0" smtClean="0"/>
              <a:t>цель.</a:t>
            </a:r>
            <a:endParaRPr lang="ru-RU" altLang="ru-RU" sz="2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971600" y="764704"/>
            <a:ext cx="8713787" cy="7794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dirty="0" smtClean="0"/>
              <a:t>Алгоритм формулирования цели </a:t>
            </a:r>
          </a:p>
        </p:txBody>
      </p:sp>
    </p:spTree>
    <p:extLst>
      <p:ext uri="{BB962C8B-B14F-4D97-AF65-F5344CB8AC3E}">
        <p14:creationId xmlns:p14="http://schemas.microsoft.com/office/powerpoint/2010/main" val="908446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764704"/>
            <a:ext cx="4961739" cy="77946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600" dirty="0" smtClean="0"/>
              <a:t>Структура деятельности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628800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 smtClean="0"/>
              <a:t>Моделирование образа желаемого результата.</a:t>
            </a:r>
            <a:endParaRPr lang="ru-RU" altLang="ru-RU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 smtClean="0"/>
              <a:t>Мотивация.</a:t>
            </a:r>
            <a:endParaRPr lang="ru-RU" altLang="ru-RU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 err="1" smtClean="0"/>
              <a:t>Целеобразование</a:t>
            </a:r>
            <a:r>
              <a:rPr lang="ru-RU" altLang="ru-RU" sz="2800" dirty="0" smtClean="0"/>
              <a:t>. </a:t>
            </a:r>
            <a:endParaRPr lang="ru-RU" altLang="ru-RU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 smtClean="0"/>
              <a:t>Определение последовательности действий.</a:t>
            </a:r>
            <a:endParaRPr lang="ru-RU" altLang="ru-RU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 smtClean="0"/>
              <a:t>Выполнение действий по достижению результата.</a:t>
            </a:r>
            <a:endParaRPr lang="ru-RU" altLang="ru-RU" sz="2800" dirty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altLang="ru-RU" sz="2800" dirty="0" smtClean="0"/>
              <a:t>Соотнесение полученного результата с желаемым.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98390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295</Words>
  <Application>Microsoft Office PowerPoint</Application>
  <PresentationFormat>Экран (4:3)</PresentationFormat>
  <Paragraphs>50</Paragraphs>
  <Slides>10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ООП как со-бытийная модель организации образовательного процесса</vt:lpstr>
      <vt:lpstr>Структура ООП Основная часть</vt:lpstr>
      <vt:lpstr>Целевой раздел</vt:lpstr>
      <vt:lpstr>Содержательный  раздел</vt:lpstr>
      <vt:lpstr>Алгоритм проектирования образовательного со-бытия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 раздел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ООП как со-бытийная модель организации образовательного процесса</dc:title>
  <dc:creator>User1</dc:creator>
  <cp:lastModifiedBy>1</cp:lastModifiedBy>
  <cp:revision>19</cp:revision>
  <dcterms:created xsi:type="dcterms:W3CDTF">2015-04-06T07:59:24Z</dcterms:created>
  <dcterms:modified xsi:type="dcterms:W3CDTF">2015-04-15T12:59:10Z</dcterms:modified>
</cp:coreProperties>
</file>