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3" r:id="rId7"/>
    <p:sldId id="260" r:id="rId8"/>
    <p:sldId id="272" r:id="rId9"/>
    <p:sldId id="268" r:id="rId10"/>
    <p:sldId id="269" r:id="rId11"/>
    <p:sldId id="278" r:id="rId12"/>
    <p:sldId id="270" r:id="rId13"/>
    <p:sldId id="274" r:id="rId14"/>
    <p:sldId id="275" r:id="rId15"/>
    <p:sldId id="277" r:id="rId16"/>
    <p:sldId id="262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FB28D-9E55-43AC-AAFA-1D255B2E93BA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FEBD806A-6913-4711-B703-FE8168C5603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qum" panose="02000500000000000000" pitchFamily="2" charset="0"/>
            </a:rPr>
            <a:t>2017-2018 </a:t>
          </a:r>
        </a:p>
        <a:p>
          <a:r>
            <a:rPr lang="ru-RU" sz="2400" dirty="0" smtClean="0">
              <a:solidFill>
                <a:schemeClr val="tx1"/>
              </a:solidFill>
            </a:rPr>
            <a:t>Сетевой проект «Наш цифровой детский сад»</a:t>
          </a:r>
        </a:p>
        <a:p>
          <a:r>
            <a:rPr lang="ru-RU" sz="2400" dirty="0" smtClean="0">
              <a:solidFill>
                <a:schemeClr val="tx1"/>
              </a:solidFill>
            </a:rPr>
            <a:t>(ВикиИРО)</a:t>
          </a:r>
          <a:endParaRPr lang="ru-RU" sz="2400" dirty="0">
            <a:solidFill>
              <a:schemeClr val="tx1"/>
            </a:solidFill>
          </a:endParaRPr>
        </a:p>
      </dgm:t>
    </dgm:pt>
    <dgm:pt modelId="{F9B17C45-94BB-48EF-9596-E6A67195A340}" type="parTrans" cxnId="{2EBDA368-C5CF-4E9E-B94D-903ED453316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C28F56C-CF63-459C-B3C0-25FB681D23DC}" type="sibTrans" cxnId="{2EBDA368-C5CF-4E9E-B94D-903ED453316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80C97D4-EEB0-428D-AD42-6323E8D479E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qum" panose="02000500000000000000" pitchFamily="2" charset="0"/>
            </a:rPr>
            <a:t>2018-2021</a:t>
          </a:r>
        </a:p>
        <a:p>
          <a:r>
            <a:rPr lang="ru-RU" sz="2400" b="0" dirty="0" smtClean="0">
              <a:solidFill>
                <a:schemeClr val="tx1"/>
              </a:solidFill>
            </a:rPr>
            <a:t>МИП «Интеграция цифрового оборудования в образовательную среду ДОУ»</a:t>
          </a:r>
          <a:endParaRPr lang="ru-RU" sz="2400" b="0" dirty="0">
            <a:solidFill>
              <a:schemeClr val="tx1"/>
            </a:solidFill>
          </a:endParaRPr>
        </a:p>
      </dgm:t>
    </dgm:pt>
    <dgm:pt modelId="{A85FF64E-0E49-4A35-8DA9-1C34A3768590}" type="parTrans" cxnId="{56F7F811-B48D-45A7-AA46-BBD5E4A5AFE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1B727CF-4FDF-40A2-8338-FD2EB537B918}" type="sibTrans" cxnId="{56F7F811-B48D-45A7-AA46-BBD5E4A5AFE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D5370AA-C3BF-474E-86D4-76CD8EB2BC39}">
      <dgm:prSet phldrT="[Текст]" custT="1"/>
      <dgm:spPr/>
      <dgm:t>
        <a:bodyPr/>
        <a:lstStyle/>
        <a:p>
          <a:endParaRPr lang="ru-RU" sz="2400" dirty="0" smtClean="0">
            <a:solidFill>
              <a:schemeClr val="tx1"/>
            </a:solidFill>
          </a:endParaRPr>
        </a:p>
        <a:p>
          <a:r>
            <a:rPr lang="ru-RU" sz="2400" b="1" dirty="0" smtClean="0">
              <a:solidFill>
                <a:schemeClr val="tx1"/>
              </a:solidFill>
              <a:latin typeface="Aqum" panose="02000500000000000000" pitchFamily="2" charset="0"/>
            </a:rPr>
            <a:t>2019-2022</a:t>
          </a:r>
        </a:p>
        <a:p>
          <a:r>
            <a:rPr lang="ru-RU" sz="2400" dirty="0" smtClean="0">
              <a:solidFill>
                <a:schemeClr val="tx1"/>
              </a:solidFill>
            </a:rPr>
            <a:t>Базовая площадка ИРО «Детский сад - цифровая среда (Интеграция цифрового оборудования в образовательную среду ДОУ)»</a:t>
          </a:r>
        </a:p>
        <a:p>
          <a:endParaRPr lang="ru-RU" sz="2400" dirty="0">
            <a:solidFill>
              <a:schemeClr val="tx1"/>
            </a:solidFill>
          </a:endParaRPr>
        </a:p>
      </dgm:t>
    </dgm:pt>
    <dgm:pt modelId="{7D556CEB-9BED-4BAA-BAC6-142991CFBBD7}" type="parTrans" cxnId="{00C7659F-51DC-4889-A49D-958162CB0A6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BC609BB-DC29-4618-89CC-1F547AC32CC9}" type="sibTrans" cxnId="{00C7659F-51DC-4889-A49D-958162CB0A6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C0C94EB-7345-4ED9-A947-A4798FFF9AD8}" type="pres">
      <dgm:prSet presAssocID="{672FB28D-9E55-43AC-AAFA-1D255B2E93BA}" presName="linearFlow" presStyleCnt="0">
        <dgm:presLayoutVars>
          <dgm:resizeHandles val="exact"/>
        </dgm:presLayoutVars>
      </dgm:prSet>
      <dgm:spPr/>
    </dgm:pt>
    <dgm:pt modelId="{51FCE46F-A94B-4F56-AD13-B2DCDFADDF2C}" type="pres">
      <dgm:prSet presAssocID="{FEBD806A-6913-4711-B703-FE8168C56032}" presName="node" presStyleLbl="node1" presStyleIdx="0" presStyleCnt="3" custScaleX="14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81373-06B4-4ABC-8F0A-C189EF3A4E17}" type="pres">
      <dgm:prSet presAssocID="{9C28F56C-CF63-459C-B3C0-25FB681D23D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D5FECD5-E22F-4E9B-932C-F12DEF3C8655}" type="pres">
      <dgm:prSet presAssocID="{9C28F56C-CF63-459C-B3C0-25FB681D23D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0E1281E-3CFF-4283-9996-3D7ECF8ACE54}" type="pres">
      <dgm:prSet presAssocID="{D80C97D4-EEB0-428D-AD42-6323E8D479ED}" presName="node" presStyleLbl="node1" presStyleIdx="1" presStyleCnt="3" custScaleX="14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9B164-DC46-44F7-9A5D-2D10EE6FC97B}" type="pres">
      <dgm:prSet presAssocID="{F1B727CF-4FDF-40A2-8338-FD2EB537B91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B67FC1D-65F1-47D3-B8C1-632FF00361E9}" type="pres">
      <dgm:prSet presAssocID="{F1B727CF-4FDF-40A2-8338-FD2EB537B91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0D1C0CC-38A9-41A2-A80D-94A83A0A82A0}" type="pres">
      <dgm:prSet presAssocID="{9D5370AA-C3BF-474E-86D4-76CD8EB2BC39}" presName="node" presStyleLbl="node1" presStyleIdx="2" presStyleCnt="3" custScaleX="141911" custScaleY="125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07E27-ED4A-4542-9BF0-52C42554CBBA}" type="presOf" srcId="{672FB28D-9E55-43AC-AAFA-1D255B2E93BA}" destId="{DC0C94EB-7345-4ED9-A947-A4798FFF9AD8}" srcOrd="0" destOrd="0" presId="urn:microsoft.com/office/officeart/2005/8/layout/process2"/>
    <dgm:cxn modelId="{E8A6B636-3BDE-4BDB-8453-51F3DDBED35E}" type="presOf" srcId="{F1B727CF-4FDF-40A2-8338-FD2EB537B918}" destId="{0049B164-DC46-44F7-9A5D-2D10EE6FC97B}" srcOrd="0" destOrd="0" presId="urn:microsoft.com/office/officeart/2005/8/layout/process2"/>
    <dgm:cxn modelId="{89B03582-2990-46B2-9162-FEB55DF7C627}" type="presOf" srcId="{FEBD806A-6913-4711-B703-FE8168C56032}" destId="{51FCE46F-A94B-4F56-AD13-B2DCDFADDF2C}" srcOrd="0" destOrd="0" presId="urn:microsoft.com/office/officeart/2005/8/layout/process2"/>
    <dgm:cxn modelId="{00C7659F-51DC-4889-A49D-958162CB0A6B}" srcId="{672FB28D-9E55-43AC-AAFA-1D255B2E93BA}" destId="{9D5370AA-C3BF-474E-86D4-76CD8EB2BC39}" srcOrd="2" destOrd="0" parTransId="{7D556CEB-9BED-4BAA-BAC6-142991CFBBD7}" sibTransId="{CBC609BB-DC29-4618-89CC-1F547AC32CC9}"/>
    <dgm:cxn modelId="{B14D084A-203E-4BB9-B3A3-29B430E24AA2}" type="presOf" srcId="{D80C97D4-EEB0-428D-AD42-6323E8D479ED}" destId="{30E1281E-3CFF-4283-9996-3D7ECF8ACE54}" srcOrd="0" destOrd="0" presId="urn:microsoft.com/office/officeart/2005/8/layout/process2"/>
    <dgm:cxn modelId="{2E1AF100-5B5A-4488-B9F4-412D6CE17AFB}" type="presOf" srcId="{9D5370AA-C3BF-474E-86D4-76CD8EB2BC39}" destId="{E0D1C0CC-38A9-41A2-A80D-94A83A0A82A0}" srcOrd="0" destOrd="0" presId="urn:microsoft.com/office/officeart/2005/8/layout/process2"/>
    <dgm:cxn modelId="{595A3F4D-8301-4B75-A1EF-E3DFCC4556DE}" type="presOf" srcId="{F1B727CF-4FDF-40A2-8338-FD2EB537B918}" destId="{DB67FC1D-65F1-47D3-B8C1-632FF00361E9}" srcOrd="1" destOrd="0" presId="urn:microsoft.com/office/officeart/2005/8/layout/process2"/>
    <dgm:cxn modelId="{6263CBE0-B993-44D0-A7B7-D1E419BCBEDB}" type="presOf" srcId="{9C28F56C-CF63-459C-B3C0-25FB681D23DC}" destId="{DD5FECD5-E22F-4E9B-932C-F12DEF3C8655}" srcOrd="1" destOrd="0" presId="urn:microsoft.com/office/officeart/2005/8/layout/process2"/>
    <dgm:cxn modelId="{56F7F811-B48D-45A7-AA46-BBD5E4A5AFE0}" srcId="{672FB28D-9E55-43AC-AAFA-1D255B2E93BA}" destId="{D80C97D4-EEB0-428D-AD42-6323E8D479ED}" srcOrd="1" destOrd="0" parTransId="{A85FF64E-0E49-4A35-8DA9-1C34A3768590}" sibTransId="{F1B727CF-4FDF-40A2-8338-FD2EB537B918}"/>
    <dgm:cxn modelId="{2EBDA368-C5CF-4E9E-B94D-903ED453316D}" srcId="{672FB28D-9E55-43AC-AAFA-1D255B2E93BA}" destId="{FEBD806A-6913-4711-B703-FE8168C56032}" srcOrd="0" destOrd="0" parTransId="{F9B17C45-94BB-48EF-9596-E6A67195A340}" sibTransId="{9C28F56C-CF63-459C-B3C0-25FB681D23DC}"/>
    <dgm:cxn modelId="{A5D0E0F4-5D14-40AE-8D05-B506A2368D89}" type="presOf" srcId="{9C28F56C-CF63-459C-B3C0-25FB681D23DC}" destId="{8C981373-06B4-4ABC-8F0A-C189EF3A4E17}" srcOrd="0" destOrd="0" presId="urn:microsoft.com/office/officeart/2005/8/layout/process2"/>
    <dgm:cxn modelId="{339FDECC-288B-4E18-981F-66239C1E2822}" type="presParOf" srcId="{DC0C94EB-7345-4ED9-A947-A4798FFF9AD8}" destId="{51FCE46F-A94B-4F56-AD13-B2DCDFADDF2C}" srcOrd="0" destOrd="0" presId="urn:microsoft.com/office/officeart/2005/8/layout/process2"/>
    <dgm:cxn modelId="{19E7A294-F5BF-42C1-9EE4-81E6C21758AF}" type="presParOf" srcId="{DC0C94EB-7345-4ED9-A947-A4798FFF9AD8}" destId="{8C981373-06B4-4ABC-8F0A-C189EF3A4E17}" srcOrd="1" destOrd="0" presId="urn:microsoft.com/office/officeart/2005/8/layout/process2"/>
    <dgm:cxn modelId="{9691AA66-7C9C-48B0-B500-11066CBC6529}" type="presParOf" srcId="{8C981373-06B4-4ABC-8F0A-C189EF3A4E17}" destId="{DD5FECD5-E22F-4E9B-932C-F12DEF3C8655}" srcOrd="0" destOrd="0" presId="urn:microsoft.com/office/officeart/2005/8/layout/process2"/>
    <dgm:cxn modelId="{BB2BA040-B111-450B-ACA6-5F019EB0D82B}" type="presParOf" srcId="{DC0C94EB-7345-4ED9-A947-A4798FFF9AD8}" destId="{30E1281E-3CFF-4283-9996-3D7ECF8ACE54}" srcOrd="2" destOrd="0" presId="urn:microsoft.com/office/officeart/2005/8/layout/process2"/>
    <dgm:cxn modelId="{BE186455-1718-41A1-97AF-D570E94E8052}" type="presParOf" srcId="{DC0C94EB-7345-4ED9-A947-A4798FFF9AD8}" destId="{0049B164-DC46-44F7-9A5D-2D10EE6FC97B}" srcOrd="3" destOrd="0" presId="urn:microsoft.com/office/officeart/2005/8/layout/process2"/>
    <dgm:cxn modelId="{D6DBBDC8-43B9-465B-979E-8D0842F538E4}" type="presParOf" srcId="{0049B164-DC46-44F7-9A5D-2D10EE6FC97B}" destId="{DB67FC1D-65F1-47D3-B8C1-632FF00361E9}" srcOrd="0" destOrd="0" presId="urn:microsoft.com/office/officeart/2005/8/layout/process2"/>
    <dgm:cxn modelId="{53925004-BF77-48D4-93F1-F3B75FC9B3FE}" type="presParOf" srcId="{DC0C94EB-7345-4ED9-A947-A4798FFF9AD8}" destId="{E0D1C0CC-38A9-41A2-A80D-94A83A0A82A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796083-A4B1-49C9-9254-8DE76AE8468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E49822-FA4E-456C-ADEA-699CFDAD0F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Семинар «Поликультурное образование детей дошкольного возраста» (в рамках работы регионального инновационного проекта «</a:t>
          </a:r>
          <a:r>
            <a:rPr lang="ru-RU" dirty="0" err="1" smtClean="0">
              <a:solidFill>
                <a:schemeClr val="tx1"/>
              </a:solidFill>
            </a:rPr>
            <a:t>Мультикультурность</a:t>
          </a:r>
          <a:r>
            <a:rPr lang="ru-RU" dirty="0" smtClean="0">
              <a:solidFill>
                <a:schemeClr val="tx1"/>
              </a:solidFill>
            </a:rPr>
            <a:t>: компетентность современного человека»)</a:t>
          </a:r>
          <a:endParaRPr lang="ru-RU" dirty="0">
            <a:solidFill>
              <a:schemeClr val="tx1"/>
            </a:solidFill>
          </a:endParaRPr>
        </a:p>
      </dgm:t>
    </dgm:pt>
    <dgm:pt modelId="{D2522BF1-5FCE-4D72-B7B0-604EEF3739D0}" type="parTrans" cxnId="{A212C827-7A42-4C10-8C07-2FBDBB590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787E59-F0A8-47CF-9E6A-9AEFF64DE488}" type="sibTrans" cxnId="{A212C827-7A42-4C10-8C07-2FBDBB590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C774BA-18D2-44B9-91AB-9559158EF91C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Межрегиональная научно-практическая конференция «Непрерывное повышение профессионального мастерства педагогов: точки роста качества образования в регионе»</a:t>
          </a:r>
          <a:endParaRPr lang="ru-RU" dirty="0">
            <a:solidFill>
              <a:schemeClr val="tx1"/>
            </a:solidFill>
          </a:endParaRPr>
        </a:p>
      </dgm:t>
    </dgm:pt>
    <dgm:pt modelId="{1CAEB244-5D86-4E52-8F38-7DB8C3D6A2CF}" type="parTrans" cxnId="{189D393D-6865-4F5C-9713-4A6CE23A27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4E4150-C19C-4EFD-B542-396575BB131D}" type="sibTrans" cxnId="{189D393D-6865-4F5C-9713-4A6CE23A27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9A73AB-C55B-41ED-A90B-70ED46082938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X  муниципальная Ярмарка педагогических идей «Современная образовательная среда как фактор обеспечения качества образовательного процесса»</a:t>
          </a:r>
          <a:endParaRPr lang="ru-RU" dirty="0">
            <a:solidFill>
              <a:schemeClr val="tx1"/>
            </a:solidFill>
          </a:endParaRPr>
        </a:p>
      </dgm:t>
    </dgm:pt>
    <dgm:pt modelId="{C07E3B59-707D-4055-8631-64E1A57C6F03}" type="parTrans" cxnId="{C4AF9A1D-6577-48A6-8066-62ECEB256F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CFAE6C-6D04-4033-A892-CC6229CEC9DA}" type="sibTrans" cxnId="{C4AF9A1D-6577-48A6-8066-62ECEB256F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B5F360-3252-4B17-8786-9996DBF80CE9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Мастер-классы (августовская педагогическая конференция)</a:t>
          </a:r>
          <a:endParaRPr lang="ru-RU" dirty="0">
            <a:solidFill>
              <a:schemeClr val="tx1"/>
            </a:solidFill>
          </a:endParaRPr>
        </a:p>
      </dgm:t>
    </dgm:pt>
    <dgm:pt modelId="{C78D9B00-4C34-433A-88B7-D809F58793AA}" type="parTrans" cxnId="{9FEBC2C6-6D59-4B9A-BBBB-B09E0003E5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74EAB8-761F-493E-8ADF-E7B6065BFF3E}" type="sibTrans" cxnId="{9FEBC2C6-6D59-4B9A-BBBB-B09E0003E5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BF8C38-4B94-4B12-9898-95DA2F09483E}" type="pres">
      <dgm:prSet presAssocID="{19796083-A4B1-49C9-9254-8DE76AE846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DFAE05-20C5-408C-9633-98C8EDFE9BA6}" type="pres">
      <dgm:prSet presAssocID="{CDE49822-FA4E-456C-ADEA-699CFDAD0F12}" presName="node" presStyleLbl="node1" presStyleIdx="0" presStyleCnt="4" custScaleX="109701" custScaleY="9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E57D5-DDD4-4FAD-B312-5AFC8F55DB93}" type="pres">
      <dgm:prSet presAssocID="{57787E59-F0A8-47CF-9E6A-9AEFF64DE488}" presName="sibTrans" presStyleCnt="0"/>
      <dgm:spPr/>
    </dgm:pt>
    <dgm:pt modelId="{76689406-7AA5-4A33-9500-014A43CAFC69}" type="pres">
      <dgm:prSet presAssocID="{A1C774BA-18D2-44B9-91AB-9559158EF9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A53D9-3BA2-48E9-8DE7-237724D9CA7D}" type="pres">
      <dgm:prSet presAssocID="{924E4150-C19C-4EFD-B542-396575BB131D}" presName="sibTrans" presStyleCnt="0"/>
      <dgm:spPr/>
    </dgm:pt>
    <dgm:pt modelId="{2872E051-32AA-4EBB-A564-CF944A6B2828}" type="pres">
      <dgm:prSet presAssocID="{259A73AB-C55B-41ED-A90B-70ED46082938}" presName="node" presStyleLbl="node1" presStyleIdx="2" presStyleCnt="4" custScaleX="108089" custScaleY="10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85BD2-C8F8-4B65-BF8B-05BBEFC72143}" type="pres">
      <dgm:prSet presAssocID="{2ECFAE6C-6D04-4033-A892-CC6229CEC9DA}" presName="sibTrans" presStyleCnt="0"/>
      <dgm:spPr/>
    </dgm:pt>
    <dgm:pt modelId="{A4FD9B79-8BA8-4C65-B174-39CC05ADCD4F}" type="pres">
      <dgm:prSet presAssocID="{F0B5F360-3252-4B17-8786-9996DBF80CE9}" presName="node" presStyleLbl="node1" presStyleIdx="3" presStyleCnt="4" custScaleY="103819" custLinFactNeighborX="4871" custLinFactNeighborY="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2C827-7A42-4C10-8C07-2FBDBB590A89}" srcId="{19796083-A4B1-49C9-9254-8DE76AE84680}" destId="{CDE49822-FA4E-456C-ADEA-699CFDAD0F12}" srcOrd="0" destOrd="0" parTransId="{D2522BF1-5FCE-4D72-B7B0-604EEF3739D0}" sibTransId="{57787E59-F0A8-47CF-9E6A-9AEFF64DE488}"/>
    <dgm:cxn modelId="{37F01E2A-48A6-48DB-94D2-D64D1884D385}" type="presOf" srcId="{F0B5F360-3252-4B17-8786-9996DBF80CE9}" destId="{A4FD9B79-8BA8-4C65-B174-39CC05ADCD4F}" srcOrd="0" destOrd="0" presId="urn:microsoft.com/office/officeart/2005/8/layout/default"/>
    <dgm:cxn modelId="{189D393D-6865-4F5C-9713-4A6CE23A274F}" srcId="{19796083-A4B1-49C9-9254-8DE76AE84680}" destId="{A1C774BA-18D2-44B9-91AB-9559158EF91C}" srcOrd="1" destOrd="0" parTransId="{1CAEB244-5D86-4E52-8F38-7DB8C3D6A2CF}" sibTransId="{924E4150-C19C-4EFD-B542-396575BB131D}"/>
    <dgm:cxn modelId="{50A324C8-B4B8-4BF1-8C80-A4941BD70915}" type="presOf" srcId="{19796083-A4B1-49C9-9254-8DE76AE84680}" destId="{0EBF8C38-4B94-4B12-9898-95DA2F09483E}" srcOrd="0" destOrd="0" presId="urn:microsoft.com/office/officeart/2005/8/layout/default"/>
    <dgm:cxn modelId="{C4AF9A1D-6577-48A6-8066-62ECEB256F1D}" srcId="{19796083-A4B1-49C9-9254-8DE76AE84680}" destId="{259A73AB-C55B-41ED-A90B-70ED46082938}" srcOrd="2" destOrd="0" parTransId="{C07E3B59-707D-4055-8631-64E1A57C6F03}" sibTransId="{2ECFAE6C-6D04-4033-A892-CC6229CEC9DA}"/>
    <dgm:cxn modelId="{9FEBC2C6-6D59-4B9A-BBBB-B09E0003E55E}" srcId="{19796083-A4B1-49C9-9254-8DE76AE84680}" destId="{F0B5F360-3252-4B17-8786-9996DBF80CE9}" srcOrd="3" destOrd="0" parTransId="{C78D9B00-4C34-433A-88B7-D809F58793AA}" sibTransId="{A874EAB8-761F-493E-8ADF-E7B6065BFF3E}"/>
    <dgm:cxn modelId="{2DAD0339-F0DD-4E2D-B3DD-526B22B2923F}" type="presOf" srcId="{CDE49822-FA4E-456C-ADEA-699CFDAD0F12}" destId="{EDDFAE05-20C5-408C-9633-98C8EDFE9BA6}" srcOrd="0" destOrd="0" presId="urn:microsoft.com/office/officeart/2005/8/layout/default"/>
    <dgm:cxn modelId="{EFF487FE-BF72-450F-9C0F-751FA7C6BF89}" type="presOf" srcId="{259A73AB-C55B-41ED-A90B-70ED46082938}" destId="{2872E051-32AA-4EBB-A564-CF944A6B2828}" srcOrd="0" destOrd="0" presId="urn:microsoft.com/office/officeart/2005/8/layout/default"/>
    <dgm:cxn modelId="{1AD69C62-1E91-448D-8E7B-0A6D0DE98BBA}" type="presOf" srcId="{A1C774BA-18D2-44B9-91AB-9559158EF91C}" destId="{76689406-7AA5-4A33-9500-014A43CAFC69}" srcOrd="0" destOrd="0" presId="urn:microsoft.com/office/officeart/2005/8/layout/default"/>
    <dgm:cxn modelId="{FF8EF349-BEA2-4CB1-BEBB-0634D1CADB7A}" type="presParOf" srcId="{0EBF8C38-4B94-4B12-9898-95DA2F09483E}" destId="{EDDFAE05-20C5-408C-9633-98C8EDFE9BA6}" srcOrd="0" destOrd="0" presId="urn:microsoft.com/office/officeart/2005/8/layout/default"/>
    <dgm:cxn modelId="{C6641729-316A-4FE6-8D56-377E33D0B8B4}" type="presParOf" srcId="{0EBF8C38-4B94-4B12-9898-95DA2F09483E}" destId="{CEBE57D5-DDD4-4FAD-B312-5AFC8F55DB93}" srcOrd="1" destOrd="0" presId="urn:microsoft.com/office/officeart/2005/8/layout/default"/>
    <dgm:cxn modelId="{CC5170F7-97BE-4484-9972-61E26DEC2670}" type="presParOf" srcId="{0EBF8C38-4B94-4B12-9898-95DA2F09483E}" destId="{76689406-7AA5-4A33-9500-014A43CAFC69}" srcOrd="2" destOrd="0" presId="urn:microsoft.com/office/officeart/2005/8/layout/default"/>
    <dgm:cxn modelId="{EEACE72F-C988-468E-A064-CF9915945988}" type="presParOf" srcId="{0EBF8C38-4B94-4B12-9898-95DA2F09483E}" destId="{C12A53D9-3BA2-48E9-8DE7-237724D9CA7D}" srcOrd="3" destOrd="0" presId="urn:microsoft.com/office/officeart/2005/8/layout/default"/>
    <dgm:cxn modelId="{9C01271D-B105-4E6F-A21D-66E50CE47457}" type="presParOf" srcId="{0EBF8C38-4B94-4B12-9898-95DA2F09483E}" destId="{2872E051-32AA-4EBB-A564-CF944A6B2828}" srcOrd="4" destOrd="0" presId="urn:microsoft.com/office/officeart/2005/8/layout/default"/>
    <dgm:cxn modelId="{9A0B4448-A7B1-48CB-A405-538D3BE508FA}" type="presParOf" srcId="{0EBF8C38-4B94-4B12-9898-95DA2F09483E}" destId="{FCA85BD2-C8F8-4B65-BF8B-05BBEFC72143}" srcOrd="5" destOrd="0" presId="urn:microsoft.com/office/officeart/2005/8/layout/default"/>
    <dgm:cxn modelId="{6BD3B53D-D7BC-4C1C-927D-EC2A4FD67EEC}" type="presParOf" srcId="{0EBF8C38-4B94-4B12-9898-95DA2F09483E}" destId="{A4FD9B79-8BA8-4C65-B174-39CC05ADCD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796083-A4B1-49C9-9254-8DE76AE8468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E49822-FA4E-456C-ADEA-699CFDAD0F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Межмуниципальный семинар  «Эффективные практики реализации ФГОС ДО. Детский сад – цифровая среда (Интеграция цифрового оборудования в образовательную среду ДОУ)»</a:t>
          </a:r>
          <a:endParaRPr lang="ru-RU" dirty="0">
            <a:solidFill>
              <a:schemeClr val="tx1"/>
            </a:solidFill>
          </a:endParaRPr>
        </a:p>
      </dgm:t>
    </dgm:pt>
    <dgm:pt modelId="{D2522BF1-5FCE-4D72-B7B0-604EEF3739D0}" type="parTrans" cxnId="{A212C827-7A42-4C10-8C07-2FBDBB590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787E59-F0A8-47CF-9E6A-9AEFF64DE488}" type="sibTrans" cxnId="{A212C827-7A42-4C10-8C07-2FBDBB590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C774BA-18D2-44B9-91AB-9559158EF91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XI муниципальная Ярмарка педагогических идей «Организация образовательного процесса с использованием электронного обучения и дистанционных образовательных технологий»</a:t>
          </a:r>
          <a:endParaRPr lang="ru-RU" dirty="0">
            <a:solidFill>
              <a:schemeClr val="tx1"/>
            </a:solidFill>
          </a:endParaRPr>
        </a:p>
      </dgm:t>
    </dgm:pt>
    <dgm:pt modelId="{1CAEB244-5D86-4E52-8F38-7DB8C3D6A2CF}" type="parTrans" cxnId="{189D393D-6865-4F5C-9713-4A6CE23A27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4E4150-C19C-4EFD-B542-396575BB131D}" type="sibTrans" cxnId="{189D393D-6865-4F5C-9713-4A6CE23A27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4CCDDF-F6AB-41AD-A10A-E199707E75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Районное методическое объединение музыкальных руководителей «Музыкальная игра как средство развития музыкальных способностей дошкольников»</a:t>
          </a:r>
          <a:endParaRPr lang="ru-RU" dirty="0">
            <a:solidFill>
              <a:schemeClr val="tx1"/>
            </a:solidFill>
          </a:endParaRPr>
        </a:p>
      </dgm:t>
    </dgm:pt>
    <dgm:pt modelId="{F8D5D96B-2EE9-4A9B-BBB2-60E2F10668BF}" type="parTrans" cxnId="{A4D5135A-146D-477F-8A3B-74CBF7425E24}">
      <dgm:prSet/>
      <dgm:spPr/>
    </dgm:pt>
    <dgm:pt modelId="{17BF8FF7-4DB1-46FE-9A9B-CEB7C209D17C}" type="sibTrans" cxnId="{A4D5135A-146D-477F-8A3B-74CBF7425E24}">
      <dgm:prSet/>
      <dgm:spPr/>
    </dgm:pt>
    <dgm:pt modelId="{0EBF8C38-4B94-4B12-9898-95DA2F09483E}" type="pres">
      <dgm:prSet presAssocID="{19796083-A4B1-49C9-9254-8DE76AE846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DFAE05-20C5-408C-9633-98C8EDFE9BA6}" type="pres">
      <dgm:prSet presAssocID="{CDE49822-FA4E-456C-ADEA-699CFDAD0F12}" presName="node" presStyleLbl="node1" presStyleIdx="0" presStyleCnt="3" custScaleX="109701" custScaleY="9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E57D5-DDD4-4FAD-B312-5AFC8F55DB93}" type="pres">
      <dgm:prSet presAssocID="{57787E59-F0A8-47CF-9E6A-9AEFF64DE488}" presName="sibTrans" presStyleCnt="0"/>
      <dgm:spPr/>
    </dgm:pt>
    <dgm:pt modelId="{76689406-7AA5-4A33-9500-014A43CAFC69}" type="pres">
      <dgm:prSet presAssocID="{A1C774BA-18D2-44B9-91AB-9559158EF9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AAD49-875D-4F80-9585-4328C503F425}" type="pres">
      <dgm:prSet presAssocID="{924E4150-C19C-4EFD-B542-396575BB131D}" presName="sibTrans" presStyleCnt="0"/>
      <dgm:spPr/>
    </dgm:pt>
    <dgm:pt modelId="{1B9E08D4-72DC-4B42-BCD1-380B3A2F4FE0}" type="pres">
      <dgm:prSet presAssocID="{5D4CCDDF-F6AB-41AD-A10A-E199707E75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DA013-B7F5-4A54-A5D6-A8F94D33BF2E}" type="presOf" srcId="{5D4CCDDF-F6AB-41AD-A10A-E199707E7552}" destId="{1B9E08D4-72DC-4B42-BCD1-380B3A2F4FE0}" srcOrd="0" destOrd="0" presId="urn:microsoft.com/office/officeart/2005/8/layout/default"/>
    <dgm:cxn modelId="{A212C827-7A42-4C10-8C07-2FBDBB590A89}" srcId="{19796083-A4B1-49C9-9254-8DE76AE84680}" destId="{CDE49822-FA4E-456C-ADEA-699CFDAD0F12}" srcOrd="0" destOrd="0" parTransId="{D2522BF1-5FCE-4D72-B7B0-604EEF3739D0}" sibTransId="{57787E59-F0A8-47CF-9E6A-9AEFF64DE488}"/>
    <dgm:cxn modelId="{189D393D-6865-4F5C-9713-4A6CE23A274F}" srcId="{19796083-A4B1-49C9-9254-8DE76AE84680}" destId="{A1C774BA-18D2-44B9-91AB-9559158EF91C}" srcOrd="1" destOrd="0" parTransId="{1CAEB244-5D86-4E52-8F38-7DB8C3D6A2CF}" sibTransId="{924E4150-C19C-4EFD-B542-396575BB131D}"/>
    <dgm:cxn modelId="{20B373E1-9239-413B-B0CE-FF5259EA55A0}" type="presOf" srcId="{19796083-A4B1-49C9-9254-8DE76AE84680}" destId="{0EBF8C38-4B94-4B12-9898-95DA2F09483E}" srcOrd="0" destOrd="0" presId="urn:microsoft.com/office/officeart/2005/8/layout/default"/>
    <dgm:cxn modelId="{A4D5135A-146D-477F-8A3B-74CBF7425E24}" srcId="{19796083-A4B1-49C9-9254-8DE76AE84680}" destId="{5D4CCDDF-F6AB-41AD-A10A-E199707E7552}" srcOrd="2" destOrd="0" parTransId="{F8D5D96B-2EE9-4A9B-BBB2-60E2F10668BF}" sibTransId="{17BF8FF7-4DB1-46FE-9A9B-CEB7C209D17C}"/>
    <dgm:cxn modelId="{A6606E44-CE44-4FBC-AD03-5C9A297EB6C2}" type="presOf" srcId="{A1C774BA-18D2-44B9-91AB-9559158EF91C}" destId="{76689406-7AA5-4A33-9500-014A43CAFC69}" srcOrd="0" destOrd="0" presId="urn:microsoft.com/office/officeart/2005/8/layout/default"/>
    <dgm:cxn modelId="{1EB2B6AC-C9FF-4248-858C-42B92B4F1835}" type="presOf" srcId="{CDE49822-FA4E-456C-ADEA-699CFDAD0F12}" destId="{EDDFAE05-20C5-408C-9633-98C8EDFE9BA6}" srcOrd="0" destOrd="0" presId="urn:microsoft.com/office/officeart/2005/8/layout/default"/>
    <dgm:cxn modelId="{CA2A1A3B-7345-4EC6-B264-D809863F2E2B}" type="presParOf" srcId="{0EBF8C38-4B94-4B12-9898-95DA2F09483E}" destId="{EDDFAE05-20C5-408C-9633-98C8EDFE9BA6}" srcOrd="0" destOrd="0" presId="urn:microsoft.com/office/officeart/2005/8/layout/default"/>
    <dgm:cxn modelId="{C52B0F71-8E89-4003-B8C1-38D0D4647BEA}" type="presParOf" srcId="{0EBF8C38-4B94-4B12-9898-95DA2F09483E}" destId="{CEBE57D5-DDD4-4FAD-B312-5AFC8F55DB93}" srcOrd="1" destOrd="0" presId="urn:microsoft.com/office/officeart/2005/8/layout/default"/>
    <dgm:cxn modelId="{F973D0AF-1E8A-4337-AC7A-854CC3D6D3E5}" type="presParOf" srcId="{0EBF8C38-4B94-4B12-9898-95DA2F09483E}" destId="{76689406-7AA5-4A33-9500-014A43CAFC69}" srcOrd="2" destOrd="0" presId="urn:microsoft.com/office/officeart/2005/8/layout/default"/>
    <dgm:cxn modelId="{EC077614-C64E-4EA4-B735-EB316BA6B27D}" type="presParOf" srcId="{0EBF8C38-4B94-4B12-9898-95DA2F09483E}" destId="{713AAD49-875D-4F80-9585-4328C503F425}" srcOrd="3" destOrd="0" presId="urn:microsoft.com/office/officeart/2005/8/layout/default"/>
    <dgm:cxn modelId="{DAD5AFA9-537F-4D31-9FF1-93D93EC13CB3}" type="presParOf" srcId="{0EBF8C38-4B94-4B12-9898-95DA2F09483E}" destId="{1B9E08D4-72DC-4B42-BCD1-380B3A2F4FE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5B2D9-5DBC-4C0C-B5AC-8445696760E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E1B036-0092-4E55-B364-5E54D4D2A9D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qum" panose="02000500000000000000" pitchFamily="2" charset="0"/>
            </a:rPr>
            <a:t>Цель</a:t>
          </a:r>
          <a:r>
            <a:rPr lang="ru-RU" sz="4700" dirty="0" smtClean="0"/>
            <a:t> </a:t>
          </a:r>
          <a:endParaRPr lang="ru-RU" sz="4700" dirty="0"/>
        </a:p>
      </dgm:t>
    </dgm:pt>
    <dgm:pt modelId="{848A0524-B3CF-478F-B974-FB9DE9C9A10A}" type="parTrans" cxnId="{96F45C6C-06BF-4B50-BA0B-A7C641DC490B}">
      <dgm:prSet/>
      <dgm:spPr/>
      <dgm:t>
        <a:bodyPr/>
        <a:lstStyle/>
        <a:p>
          <a:endParaRPr lang="ru-RU"/>
        </a:p>
      </dgm:t>
    </dgm:pt>
    <dgm:pt modelId="{96AAB46E-08BA-4017-991A-372F864FD637}" type="sibTrans" cxnId="{96F45C6C-06BF-4B50-BA0B-A7C641DC490B}">
      <dgm:prSet/>
      <dgm:spPr/>
      <dgm:t>
        <a:bodyPr/>
        <a:lstStyle/>
        <a:p>
          <a:endParaRPr lang="ru-RU"/>
        </a:p>
      </dgm:t>
    </dgm:pt>
    <dgm:pt modelId="{FC5D2754-E53A-4032-A878-3DCD9417F820}" type="pres">
      <dgm:prSet presAssocID="{3505B2D9-5DBC-4C0C-B5AC-8445696760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91B19-4AC6-404D-A30F-A4161B9534E5}" type="pres">
      <dgm:prSet presAssocID="{D7E1B036-0092-4E55-B364-5E54D4D2A9DC}" presName="linNode" presStyleCnt="0"/>
      <dgm:spPr/>
    </dgm:pt>
    <dgm:pt modelId="{8733610C-1B3A-444F-81F0-7D6684938DBF}" type="pres">
      <dgm:prSet presAssocID="{D7E1B036-0092-4E55-B364-5E54D4D2A9DC}" presName="parentText" presStyleLbl="node1" presStyleIdx="0" presStyleCnt="1" custScaleX="274751" custLinFactNeighborX="14360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9E6AD-056B-42E7-953C-47D110B8FCB9}" type="presOf" srcId="{3505B2D9-5DBC-4C0C-B5AC-8445696760EC}" destId="{FC5D2754-E53A-4032-A878-3DCD9417F820}" srcOrd="0" destOrd="0" presId="urn:microsoft.com/office/officeart/2005/8/layout/vList5"/>
    <dgm:cxn modelId="{96F45C6C-06BF-4B50-BA0B-A7C641DC490B}" srcId="{3505B2D9-5DBC-4C0C-B5AC-8445696760EC}" destId="{D7E1B036-0092-4E55-B364-5E54D4D2A9DC}" srcOrd="0" destOrd="0" parTransId="{848A0524-B3CF-478F-B974-FB9DE9C9A10A}" sibTransId="{96AAB46E-08BA-4017-991A-372F864FD637}"/>
    <dgm:cxn modelId="{E1270A16-F2C7-42B0-AE07-125CFCCADCA5}" type="presOf" srcId="{D7E1B036-0092-4E55-B364-5E54D4D2A9DC}" destId="{8733610C-1B3A-444F-81F0-7D6684938DBF}" srcOrd="0" destOrd="0" presId="urn:microsoft.com/office/officeart/2005/8/layout/vList5"/>
    <dgm:cxn modelId="{94576EC2-664C-463D-9C31-1FCFB6436C21}" type="presParOf" srcId="{FC5D2754-E53A-4032-A878-3DCD9417F820}" destId="{5B391B19-4AC6-404D-A30F-A4161B9534E5}" srcOrd="0" destOrd="0" presId="urn:microsoft.com/office/officeart/2005/8/layout/vList5"/>
    <dgm:cxn modelId="{000FC1B1-5219-420A-9D35-F34C3CF6E7ED}" type="presParOf" srcId="{5B391B19-4AC6-404D-A30F-A4161B9534E5}" destId="{8733610C-1B3A-444F-81F0-7D6684938D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5B2D9-5DBC-4C0C-B5AC-8445696760E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5A91CC-27A9-47C7-BE29-2F55A94624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qum" panose="02000500000000000000" pitchFamily="2" charset="0"/>
            </a:rPr>
            <a:t>Задачи</a:t>
          </a:r>
          <a:r>
            <a:rPr lang="ru-RU" sz="6400" dirty="0" smtClean="0"/>
            <a:t> </a:t>
          </a:r>
          <a:endParaRPr lang="ru-RU" sz="6400" dirty="0"/>
        </a:p>
      </dgm:t>
    </dgm:pt>
    <dgm:pt modelId="{8242742F-8A25-48E3-8942-93FCF6B70BC1}" type="sibTrans" cxnId="{665DA9BD-901F-4BEC-B5F6-8831006583FA}">
      <dgm:prSet/>
      <dgm:spPr/>
      <dgm:t>
        <a:bodyPr/>
        <a:lstStyle/>
        <a:p>
          <a:endParaRPr lang="ru-RU"/>
        </a:p>
      </dgm:t>
    </dgm:pt>
    <dgm:pt modelId="{8BDB8383-9D78-49D4-9883-D431D8891CBA}" type="parTrans" cxnId="{665DA9BD-901F-4BEC-B5F6-8831006583FA}">
      <dgm:prSet/>
      <dgm:spPr/>
      <dgm:t>
        <a:bodyPr/>
        <a:lstStyle/>
        <a:p>
          <a:endParaRPr lang="ru-RU"/>
        </a:p>
      </dgm:t>
    </dgm:pt>
    <dgm:pt modelId="{FC5D2754-E53A-4032-A878-3DCD9417F820}" type="pres">
      <dgm:prSet presAssocID="{3505B2D9-5DBC-4C0C-B5AC-8445696760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2AD62-DF9E-4ABA-B56F-A0567C4AB522}" type="pres">
      <dgm:prSet presAssocID="{1C5A91CC-27A9-47C7-BE29-2F55A94624BF}" presName="linNode" presStyleCnt="0"/>
      <dgm:spPr/>
    </dgm:pt>
    <dgm:pt modelId="{151158E6-13CB-42D1-AD81-73510FF9FFFE}" type="pres">
      <dgm:prSet presAssocID="{1C5A91CC-27A9-47C7-BE29-2F55A94624BF}" presName="parentText" presStyleLbl="node1" presStyleIdx="0" presStyleCnt="1" custScaleX="277778" custScaleY="57199" custLinFactNeighborX="-136" custLinFactNeighborY="143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1D741-0C68-4986-9D8A-BB6D50ED9EAE}" type="presOf" srcId="{1C5A91CC-27A9-47C7-BE29-2F55A94624BF}" destId="{151158E6-13CB-42D1-AD81-73510FF9FFFE}" srcOrd="0" destOrd="0" presId="urn:microsoft.com/office/officeart/2005/8/layout/vList5"/>
    <dgm:cxn modelId="{1FB5D7BE-1DF4-4443-8DE2-903C03CFBB43}" type="presOf" srcId="{3505B2D9-5DBC-4C0C-B5AC-8445696760EC}" destId="{FC5D2754-E53A-4032-A878-3DCD9417F820}" srcOrd="0" destOrd="0" presId="urn:microsoft.com/office/officeart/2005/8/layout/vList5"/>
    <dgm:cxn modelId="{665DA9BD-901F-4BEC-B5F6-8831006583FA}" srcId="{3505B2D9-5DBC-4C0C-B5AC-8445696760EC}" destId="{1C5A91CC-27A9-47C7-BE29-2F55A94624BF}" srcOrd="0" destOrd="0" parTransId="{8BDB8383-9D78-49D4-9883-D431D8891CBA}" sibTransId="{8242742F-8A25-48E3-8942-93FCF6B70BC1}"/>
    <dgm:cxn modelId="{6DCE4817-C768-4DDA-9175-E52A920E21BB}" type="presParOf" srcId="{FC5D2754-E53A-4032-A878-3DCD9417F820}" destId="{0232AD62-DF9E-4ABA-B56F-A0567C4AB522}" srcOrd="0" destOrd="0" presId="urn:microsoft.com/office/officeart/2005/8/layout/vList5"/>
    <dgm:cxn modelId="{8B836186-5F23-4C28-A31D-F03C6A64EF7B}" type="presParOf" srcId="{0232AD62-DF9E-4ABA-B56F-A0567C4AB522}" destId="{151158E6-13CB-42D1-AD81-73510FF9FF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EF65E-AC1E-4D04-9DE6-A2AE6AD2F76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3B423C17-AC7F-4C83-93B1-608CEEF9631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Проектно-аналитический (1-й год)</a:t>
          </a:r>
          <a:endParaRPr lang="ru-RU" sz="2800" dirty="0">
            <a:solidFill>
              <a:schemeClr val="tx1"/>
            </a:solidFill>
          </a:endParaRPr>
        </a:p>
      </dgm:t>
    </dgm:pt>
    <dgm:pt modelId="{58A94C89-89CD-4AE3-ADF3-6AD37B9EBB99}" type="parTrans" cxnId="{CADD7F56-4A26-4392-BF47-4AF41752CD5D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31A55AB-CCD1-4B1C-B17C-BB28FDE0308F}" type="sibTrans" cxnId="{CADD7F56-4A26-4392-BF47-4AF41752CD5D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479E0106-5558-4B61-83B8-262E5211328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Практический (2-3-й год)</a:t>
          </a:r>
          <a:endParaRPr lang="ru-RU" sz="2800" dirty="0">
            <a:solidFill>
              <a:schemeClr val="tx1"/>
            </a:solidFill>
          </a:endParaRPr>
        </a:p>
      </dgm:t>
    </dgm:pt>
    <dgm:pt modelId="{D10CB787-6959-45F1-A42E-97222E5A6F95}" type="parTrans" cxnId="{9B162E0F-6F1B-4A43-A600-57EEDE7F8BF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349D135-47FB-4F52-97CB-81A66FDB811B}" type="sibTrans" cxnId="{9B162E0F-6F1B-4A43-A600-57EEDE7F8BF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603059A-D832-4003-9BB7-2527F8500CC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Результативно-рефлексивный (3-й год) </a:t>
          </a:r>
          <a:endParaRPr lang="ru-RU" sz="2800" dirty="0">
            <a:solidFill>
              <a:schemeClr val="tx1"/>
            </a:solidFill>
          </a:endParaRPr>
        </a:p>
      </dgm:t>
    </dgm:pt>
    <dgm:pt modelId="{3D9529A7-027F-44CD-B7A6-B0C7B287D8FE}" type="parTrans" cxnId="{90DC1E36-77E2-4E1B-8215-A8EF896F038B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7C9F02B-7B8D-40DD-B105-B57CD8F1A52C}" type="sibTrans" cxnId="{90DC1E36-77E2-4E1B-8215-A8EF896F038B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6F5155B-4553-4FD8-BE6B-0B1FFE07607B}" type="pres">
      <dgm:prSet presAssocID="{2B9EF65E-AC1E-4D04-9DE6-A2AE6AD2F766}" presName="CompostProcess" presStyleCnt="0">
        <dgm:presLayoutVars>
          <dgm:dir/>
          <dgm:resizeHandles val="exact"/>
        </dgm:presLayoutVars>
      </dgm:prSet>
      <dgm:spPr/>
    </dgm:pt>
    <dgm:pt modelId="{208977A4-D42B-439C-82E4-63AEA05F958F}" type="pres">
      <dgm:prSet presAssocID="{2B9EF65E-AC1E-4D04-9DE6-A2AE6AD2F766}" presName="arrow" presStyleLbl="bgShp" presStyleIdx="0" presStyleCnt="1"/>
      <dgm:spPr/>
    </dgm:pt>
    <dgm:pt modelId="{1BF03F3D-B8D0-422A-8426-3D3A3E8E6970}" type="pres">
      <dgm:prSet presAssocID="{2B9EF65E-AC1E-4D04-9DE6-A2AE6AD2F766}" presName="linearProcess" presStyleCnt="0"/>
      <dgm:spPr/>
    </dgm:pt>
    <dgm:pt modelId="{39B982F4-E0AA-4E09-842E-F77D5ACF8E5B}" type="pres">
      <dgm:prSet presAssocID="{3B423C17-AC7F-4C83-93B1-608CEEF96319}" presName="textNode" presStyleLbl="node1" presStyleIdx="0" presStyleCnt="3" custScaleX="128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F7020-AFD2-471B-BA07-C7A12156C710}" type="pres">
      <dgm:prSet presAssocID="{B31A55AB-CCD1-4B1C-B17C-BB28FDE0308F}" presName="sibTrans" presStyleCnt="0"/>
      <dgm:spPr/>
    </dgm:pt>
    <dgm:pt modelId="{03304ABA-38EC-4E6E-BA20-72B29C8CC300}" type="pres">
      <dgm:prSet presAssocID="{479E0106-5558-4B61-83B8-262E52113288}" presName="textNode" presStyleLbl="node1" presStyleIdx="1" presStyleCnt="3" custScaleX="119644" custLinFactNeighborX="15368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2C3A-36F0-4116-8323-2EC1F1EFE6A6}" type="pres">
      <dgm:prSet presAssocID="{6349D135-47FB-4F52-97CB-81A66FDB811B}" presName="sibTrans" presStyleCnt="0"/>
      <dgm:spPr/>
    </dgm:pt>
    <dgm:pt modelId="{29F01C23-85D1-443B-941F-2087489B5E3E}" type="pres">
      <dgm:prSet presAssocID="{C603059A-D832-4003-9BB7-2527F8500CC4}" presName="textNode" presStyleLbl="node1" presStyleIdx="2" presStyleCnt="3" custScaleX="132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13133-60B6-4A25-AC94-8473C88D764E}" type="presOf" srcId="{3B423C17-AC7F-4C83-93B1-608CEEF96319}" destId="{39B982F4-E0AA-4E09-842E-F77D5ACF8E5B}" srcOrd="0" destOrd="0" presId="urn:microsoft.com/office/officeart/2005/8/layout/hProcess9"/>
    <dgm:cxn modelId="{9B162E0F-6F1B-4A43-A600-57EEDE7F8BF9}" srcId="{2B9EF65E-AC1E-4D04-9DE6-A2AE6AD2F766}" destId="{479E0106-5558-4B61-83B8-262E52113288}" srcOrd="1" destOrd="0" parTransId="{D10CB787-6959-45F1-A42E-97222E5A6F95}" sibTransId="{6349D135-47FB-4F52-97CB-81A66FDB811B}"/>
    <dgm:cxn modelId="{18414299-77D6-4919-8DC3-62AB1A4EB789}" type="presOf" srcId="{479E0106-5558-4B61-83B8-262E52113288}" destId="{03304ABA-38EC-4E6E-BA20-72B29C8CC300}" srcOrd="0" destOrd="0" presId="urn:microsoft.com/office/officeart/2005/8/layout/hProcess9"/>
    <dgm:cxn modelId="{274B82F3-B838-4C0A-A866-6922303D7BBC}" type="presOf" srcId="{2B9EF65E-AC1E-4D04-9DE6-A2AE6AD2F766}" destId="{06F5155B-4553-4FD8-BE6B-0B1FFE07607B}" srcOrd="0" destOrd="0" presId="urn:microsoft.com/office/officeart/2005/8/layout/hProcess9"/>
    <dgm:cxn modelId="{90DC1E36-77E2-4E1B-8215-A8EF896F038B}" srcId="{2B9EF65E-AC1E-4D04-9DE6-A2AE6AD2F766}" destId="{C603059A-D832-4003-9BB7-2527F8500CC4}" srcOrd="2" destOrd="0" parTransId="{3D9529A7-027F-44CD-B7A6-B0C7B287D8FE}" sibTransId="{17C9F02B-7B8D-40DD-B105-B57CD8F1A52C}"/>
    <dgm:cxn modelId="{90FC6D92-8DEE-4EEA-BC9E-8CD9B107CF17}" type="presOf" srcId="{C603059A-D832-4003-9BB7-2527F8500CC4}" destId="{29F01C23-85D1-443B-941F-2087489B5E3E}" srcOrd="0" destOrd="0" presId="urn:microsoft.com/office/officeart/2005/8/layout/hProcess9"/>
    <dgm:cxn modelId="{CADD7F56-4A26-4392-BF47-4AF41752CD5D}" srcId="{2B9EF65E-AC1E-4D04-9DE6-A2AE6AD2F766}" destId="{3B423C17-AC7F-4C83-93B1-608CEEF96319}" srcOrd="0" destOrd="0" parTransId="{58A94C89-89CD-4AE3-ADF3-6AD37B9EBB99}" sibTransId="{B31A55AB-CCD1-4B1C-B17C-BB28FDE0308F}"/>
    <dgm:cxn modelId="{F58488F7-4FBC-4B94-A67B-48C1A3529791}" type="presParOf" srcId="{06F5155B-4553-4FD8-BE6B-0B1FFE07607B}" destId="{208977A4-D42B-439C-82E4-63AEA05F958F}" srcOrd="0" destOrd="0" presId="urn:microsoft.com/office/officeart/2005/8/layout/hProcess9"/>
    <dgm:cxn modelId="{5727321C-25CC-4D99-833B-B21F84AEC8FC}" type="presParOf" srcId="{06F5155B-4553-4FD8-BE6B-0B1FFE07607B}" destId="{1BF03F3D-B8D0-422A-8426-3D3A3E8E6970}" srcOrd="1" destOrd="0" presId="urn:microsoft.com/office/officeart/2005/8/layout/hProcess9"/>
    <dgm:cxn modelId="{CA435905-2F89-4457-A01F-537C0301AA10}" type="presParOf" srcId="{1BF03F3D-B8D0-422A-8426-3D3A3E8E6970}" destId="{39B982F4-E0AA-4E09-842E-F77D5ACF8E5B}" srcOrd="0" destOrd="0" presId="urn:microsoft.com/office/officeart/2005/8/layout/hProcess9"/>
    <dgm:cxn modelId="{8AF6E1C4-93BC-46CC-8911-176563AAA28B}" type="presParOf" srcId="{1BF03F3D-B8D0-422A-8426-3D3A3E8E6970}" destId="{52AF7020-AFD2-471B-BA07-C7A12156C710}" srcOrd="1" destOrd="0" presId="urn:microsoft.com/office/officeart/2005/8/layout/hProcess9"/>
    <dgm:cxn modelId="{E0DEB6DA-F7EB-432C-A409-0CA8A7F576F0}" type="presParOf" srcId="{1BF03F3D-B8D0-422A-8426-3D3A3E8E6970}" destId="{03304ABA-38EC-4E6E-BA20-72B29C8CC300}" srcOrd="2" destOrd="0" presId="urn:microsoft.com/office/officeart/2005/8/layout/hProcess9"/>
    <dgm:cxn modelId="{CC680D42-D7D4-4282-B5EC-3F5EC2665484}" type="presParOf" srcId="{1BF03F3D-B8D0-422A-8426-3D3A3E8E6970}" destId="{23E32C3A-36F0-4116-8323-2EC1F1EFE6A6}" srcOrd="3" destOrd="0" presId="urn:microsoft.com/office/officeart/2005/8/layout/hProcess9"/>
    <dgm:cxn modelId="{D5E92FD0-3664-4B52-9C3E-B823346D0368}" type="presParOf" srcId="{1BF03F3D-B8D0-422A-8426-3D3A3E8E6970}" destId="{29F01C23-85D1-443B-941F-2087489B5E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05B2D9-5DBC-4C0C-B5AC-8445696760E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E1B036-0092-4E55-B364-5E54D4D2A9D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qum" panose="02000500000000000000" pitchFamily="2" charset="0"/>
            </a:rPr>
            <a:t>Цель</a:t>
          </a:r>
          <a:r>
            <a:rPr lang="ru-RU" sz="4700" dirty="0" smtClean="0"/>
            <a:t> </a:t>
          </a:r>
          <a:endParaRPr lang="ru-RU" sz="4700" dirty="0"/>
        </a:p>
      </dgm:t>
    </dgm:pt>
    <dgm:pt modelId="{848A0524-B3CF-478F-B974-FB9DE9C9A10A}" type="parTrans" cxnId="{96F45C6C-06BF-4B50-BA0B-A7C641DC490B}">
      <dgm:prSet/>
      <dgm:spPr/>
      <dgm:t>
        <a:bodyPr/>
        <a:lstStyle/>
        <a:p>
          <a:endParaRPr lang="ru-RU"/>
        </a:p>
      </dgm:t>
    </dgm:pt>
    <dgm:pt modelId="{96AAB46E-08BA-4017-991A-372F864FD637}" type="sibTrans" cxnId="{96F45C6C-06BF-4B50-BA0B-A7C641DC490B}">
      <dgm:prSet/>
      <dgm:spPr/>
      <dgm:t>
        <a:bodyPr/>
        <a:lstStyle/>
        <a:p>
          <a:endParaRPr lang="ru-RU"/>
        </a:p>
      </dgm:t>
    </dgm:pt>
    <dgm:pt modelId="{FC5D2754-E53A-4032-A878-3DCD9417F820}" type="pres">
      <dgm:prSet presAssocID="{3505B2D9-5DBC-4C0C-B5AC-8445696760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91B19-4AC6-404D-A30F-A4161B9534E5}" type="pres">
      <dgm:prSet presAssocID="{D7E1B036-0092-4E55-B364-5E54D4D2A9DC}" presName="linNode" presStyleCnt="0"/>
      <dgm:spPr/>
    </dgm:pt>
    <dgm:pt modelId="{8733610C-1B3A-444F-81F0-7D6684938DBF}" type="pres">
      <dgm:prSet presAssocID="{D7E1B036-0092-4E55-B364-5E54D4D2A9DC}" presName="parentText" presStyleLbl="node1" presStyleIdx="0" presStyleCnt="1" custScaleX="274751" custLinFactNeighborX="14360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8C13F-5C3F-4595-958B-CB4787BBC6FA}" type="presOf" srcId="{D7E1B036-0092-4E55-B364-5E54D4D2A9DC}" destId="{8733610C-1B3A-444F-81F0-7D6684938DBF}" srcOrd="0" destOrd="0" presId="urn:microsoft.com/office/officeart/2005/8/layout/vList5"/>
    <dgm:cxn modelId="{96F45C6C-06BF-4B50-BA0B-A7C641DC490B}" srcId="{3505B2D9-5DBC-4C0C-B5AC-8445696760EC}" destId="{D7E1B036-0092-4E55-B364-5E54D4D2A9DC}" srcOrd="0" destOrd="0" parTransId="{848A0524-B3CF-478F-B974-FB9DE9C9A10A}" sibTransId="{96AAB46E-08BA-4017-991A-372F864FD637}"/>
    <dgm:cxn modelId="{296DB5CD-7F22-46BA-BA1A-8BD10A9B83A2}" type="presOf" srcId="{3505B2D9-5DBC-4C0C-B5AC-8445696760EC}" destId="{FC5D2754-E53A-4032-A878-3DCD9417F820}" srcOrd="0" destOrd="0" presId="urn:microsoft.com/office/officeart/2005/8/layout/vList5"/>
    <dgm:cxn modelId="{919B0CAB-3D1E-4C02-924E-0EA16E0D13A4}" type="presParOf" srcId="{FC5D2754-E53A-4032-A878-3DCD9417F820}" destId="{5B391B19-4AC6-404D-A30F-A4161B9534E5}" srcOrd="0" destOrd="0" presId="urn:microsoft.com/office/officeart/2005/8/layout/vList5"/>
    <dgm:cxn modelId="{5CF8CE3A-080B-4AE0-AC4A-5480F8806A1D}" type="presParOf" srcId="{5B391B19-4AC6-404D-A30F-A4161B9534E5}" destId="{8733610C-1B3A-444F-81F0-7D6684938D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05B2D9-5DBC-4C0C-B5AC-8445696760E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5A91CC-27A9-47C7-BE29-2F55A94624B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qum" panose="02000500000000000000" pitchFamily="2" charset="0"/>
            </a:rPr>
            <a:t>Задачи</a:t>
          </a:r>
          <a:r>
            <a:rPr lang="ru-RU" sz="6400" dirty="0" smtClean="0"/>
            <a:t> </a:t>
          </a:r>
          <a:endParaRPr lang="ru-RU" sz="6400" dirty="0"/>
        </a:p>
      </dgm:t>
    </dgm:pt>
    <dgm:pt modelId="{8242742F-8A25-48E3-8942-93FCF6B70BC1}" type="sibTrans" cxnId="{665DA9BD-901F-4BEC-B5F6-8831006583FA}">
      <dgm:prSet/>
      <dgm:spPr/>
      <dgm:t>
        <a:bodyPr/>
        <a:lstStyle/>
        <a:p>
          <a:endParaRPr lang="ru-RU"/>
        </a:p>
      </dgm:t>
    </dgm:pt>
    <dgm:pt modelId="{8BDB8383-9D78-49D4-9883-D431D8891CBA}" type="parTrans" cxnId="{665DA9BD-901F-4BEC-B5F6-8831006583FA}">
      <dgm:prSet/>
      <dgm:spPr/>
      <dgm:t>
        <a:bodyPr/>
        <a:lstStyle/>
        <a:p>
          <a:endParaRPr lang="ru-RU"/>
        </a:p>
      </dgm:t>
    </dgm:pt>
    <dgm:pt modelId="{FC5D2754-E53A-4032-A878-3DCD9417F820}" type="pres">
      <dgm:prSet presAssocID="{3505B2D9-5DBC-4C0C-B5AC-8445696760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2AD62-DF9E-4ABA-B56F-A0567C4AB522}" type="pres">
      <dgm:prSet presAssocID="{1C5A91CC-27A9-47C7-BE29-2F55A94624BF}" presName="linNode" presStyleCnt="0"/>
      <dgm:spPr/>
    </dgm:pt>
    <dgm:pt modelId="{151158E6-13CB-42D1-AD81-73510FF9FFFE}" type="pres">
      <dgm:prSet presAssocID="{1C5A91CC-27A9-47C7-BE29-2F55A94624BF}" presName="parentText" presStyleLbl="node1" presStyleIdx="0" presStyleCnt="1" custScaleX="277778" custScaleY="57199" custLinFactNeighborX="-136" custLinFactNeighborY="143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A8B9D-9515-4A88-BB76-DD30D7A904D2}" type="presOf" srcId="{1C5A91CC-27A9-47C7-BE29-2F55A94624BF}" destId="{151158E6-13CB-42D1-AD81-73510FF9FFFE}" srcOrd="0" destOrd="0" presId="urn:microsoft.com/office/officeart/2005/8/layout/vList5"/>
    <dgm:cxn modelId="{C9AD83AF-04A3-47E9-B5DF-396FE5B00610}" type="presOf" srcId="{3505B2D9-5DBC-4C0C-B5AC-8445696760EC}" destId="{FC5D2754-E53A-4032-A878-3DCD9417F820}" srcOrd="0" destOrd="0" presId="urn:microsoft.com/office/officeart/2005/8/layout/vList5"/>
    <dgm:cxn modelId="{665DA9BD-901F-4BEC-B5F6-8831006583FA}" srcId="{3505B2D9-5DBC-4C0C-B5AC-8445696760EC}" destId="{1C5A91CC-27A9-47C7-BE29-2F55A94624BF}" srcOrd="0" destOrd="0" parTransId="{8BDB8383-9D78-49D4-9883-D431D8891CBA}" sibTransId="{8242742F-8A25-48E3-8942-93FCF6B70BC1}"/>
    <dgm:cxn modelId="{712A4282-1E08-44AD-96B7-650CAC92F631}" type="presParOf" srcId="{FC5D2754-E53A-4032-A878-3DCD9417F820}" destId="{0232AD62-DF9E-4ABA-B56F-A0567C4AB522}" srcOrd="0" destOrd="0" presId="urn:microsoft.com/office/officeart/2005/8/layout/vList5"/>
    <dgm:cxn modelId="{9017BA05-B664-406F-9FF7-3FC3C5FB0DC6}" type="presParOf" srcId="{0232AD62-DF9E-4ABA-B56F-A0567C4AB522}" destId="{151158E6-13CB-42D1-AD81-73510FF9FF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851D1B-5C39-468D-B3E3-68AA4EB36CE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DFFD28E-3E2D-483C-9868-BBD35F3F60F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Направления работы</a:t>
          </a:r>
          <a:endParaRPr lang="ru-RU" sz="2400" dirty="0">
            <a:solidFill>
              <a:schemeClr val="tx1"/>
            </a:solidFill>
          </a:endParaRPr>
        </a:p>
      </dgm:t>
    </dgm:pt>
    <dgm:pt modelId="{B6A7A8A4-77AE-49D8-8CF4-E9141F34DDC3}" type="parTrans" cxnId="{DAEFC9D1-92E5-4250-9B9E-48B97B4E9FB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F208A4E-F309-4B9E-8F55-49A228B06DB1}" type="sibTrans" cxnId="{DAEFC9D1-92E5-4250-9B9E-48B97B4E9FB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9443930-23C1-4AC8-9484-07BDE9F9E4E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Родители</a:t>
          </a:r>
          <a:endParaRPr lang="ru-RU" sz="2400" dirty="0">
            <a:solidFill>
              <a:schemeClr val="tx1"/>
            </a:solidFill>
          </a:endParaRPr>
        </a:p>
      </dgm:t>
    </dgm:pt>
    <dgm:pt modelId="{D38C22B4-D92A-4A82-B76A-C46B09D5366B}" type="parTrans" cxnId="{CAF6E7C3-D819-4483-9B4E-47086BAF8AE7}">
      <dgm:prSet custT="1"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69D324B-6AC2-4773-B9A5-52AADA2A4D11}" type="sibTrans" cxnId="{CAF6E7C3-D819-4483-9B4E-47086BAF8AE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439D3B6-7F05-4752-BC22-D4B8B8035CB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Педагоги</a:t>
          </a:r>
          <a:endParaRPr lang="ru-RU" sz="2400" dirty="0">
            <a:solidFill>
              <a:schemeClr val="tx1"/>
            </a:solidFill>
          </a:endParaRPr>
        </a:p>
      </dgm:t>
    </dgm:pt>
    <dgm:pt modelId="{3D790AC5-22C0-4AC4-A8AC-CDB11D44F3B3}" type="parTrans" cxnId="{78020008-FA50-4102-9940-F7DD372032DA}">
      <dgm:prSet custT="1"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8B43AF0-53F5-4CEC-B4FC-6A0C9F63E875}" type="sibTrans" cxnId="{78020008-FA50-4102-9940-F7DD372032D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9AA1763-9543-491E-A170-18DC38FCF65F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Дети</a:t>
          </a:r>
          <a:endParaRPr lang="ru-RU" sz="2400" dirty="0">
            <a:solidFill>
              <a:schemeClr val="tx1"/>
            </a:solidFill>
          </a:endParaRPr>
        </a:p>
      </dgm:t>
    </dgm:pt>
    <dgm:pt modelId="{0490957A-CB5F-4931-BD50-4ED0D2796C5A}" type="parTrans" cxnId="{709CAF31-49CE-486F-97B2-5534E5A906B7}">
      <dgm:prSet custT="1"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130C004-C097-447E-A522-7177F6002607}" type="sibTrans" cxnId="{709CAF31-49CE-486F-97B2-5534E5A906B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5ADD1F5-2554-4EFA-990D-949523CF64D0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Познавательное развитие</a:t>
          </a:r>
          <a:endParaRPr lang="ru-RU" sz="2400" dirty="0">
            <a:solidFill>
              <a:schemeClr val="tx1"/>
            </a:solidFill>
          </a:endParaRPr>
        </a:p>
      </dgm:t>
    </dgm:pt>
    <dgm:pt modelId="{C962868A-03C8-4AAE-A6AD-5F121B64A560}" type="parTrans" cxnId="{6EA27D97-1A0C-4BD0-95C6-949A64897958}">
      <dgm:prSet custT="1"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4190D47-7C14-4929-B2A9-7AB6283C5948}" type="sibTrans" cxnId="{6EA27D97-1A0C-4BD0-95C6-949A6489795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ED19F9F-F9A7-4034-BA8A-362524684FB1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Речевое развитие</a:t>
          </a:r>
          <a:endParaRPr lang="ru-RU" sz="2400" dirty="0">
            <a:solidFill>
              <a:schemeClr val="tx1"/>
            </a:solidFill>
          </a:endParaRPr>
        </a:p>
      </dgm:t>
    </dgm:pt>
    <dgm:pt modelId="{BAFB807E-68BC-491B-803F-A8FE14135DB2}" type="parTrans" cxnId="{049C38C0-42B1-428D-805E-DFD00D8CABD7}">
      <dgm:prSet custT="1"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2022AA3-4AAD-42AF-B7C7-80A15B6D8B20}" type="sibTrans" cxnId="{049C38C0-42B1-428D-805E-DFD00D8CABD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905260F-BB02-452F-9F2E-7F1D783FFCA8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2400" dirty="0">
            <a:solidFill>
              <a:schemeClr val="tx1"/>
            </a:solidFill>
          </a:endParaRPr>
        </a:p>
      </dgm:t>
    </dgm:pt>
    <dgm:pt modelId="{885CDCF5-0CDF-4C5C-B3C5-804BA415B537}" type="parTrans" cxnId="{6A10219B-586C-4CA1-A411-3CC534FF9556}">
      <dgm:prSet custT="1"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3EB7CA3-D3A8-43D0-88F0-05F0CF56DE86}" type="sibTrans" cxnId="{6A10219B-586C-4CA1-A411-3CC534FF955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45A17F2-235C-4716-BBD4-795A1ACFB0F3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Физическое развитие</a:t>
          </a:r>
          <a:endParaRPr lang="ru-RU" sz="2400" dirty="0">
            <a:solidFill>
              <a:schemeClr val="tx1"/>
            </a:solidFill>
          </a:endParaRPr>
        </a:p>
      </dgm:t>
    </dgm:pt>
    <dgm:pt modelId="{87618E25-0A27-4523-836B-FAA3F8AC49F2}" type="parTrans" cxnId="{F9741325-6963-47CF-94B6-4AFFC6395F7A}">
      <dgm:prSet custT="1"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127471E-CF4B-4DFD-B649-564AC25F7BE4}" type="sibTrans" cxnId="{F9741325-6963-47CF-94B6-4AFFC6395F7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2148EF8-F56F-489C-8949-C571E6F9F250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2400" dirty="0">
            <a:solidFill>
              <a:schemeClr val="tx1"/>
            </a:solidFill>
          </a:endParaRPr>
        </a:p>
      </dgm:t>
    </dgm:pt>
    <dgm:pt modelId="{1716C6EA-C82D-47FE-81D9-13D5D0D7E5B9}" type="parTrans" cxnId="{ED37475C-607C-4CEE-93E7-686EEF447E08}">
      <dgm:prSet/>
      <dgm:spPr/>
      <dgm:t>
        <a:bodyPr/>
        <a:lstStyle/>
        <a:p>
          <a:endParaRPr lang="ru-RU"/>
        </a:p>
      </dgm:t>
    </dgm:pt>
    <dgm:pt modelId="{C0D8A8D1-4954-4FB8-91EE-D1F9C7FC53E8}" type="sibTrans" cxnId="{ED37475C-607C-4CEE-93E7-686EEF447E08}">
      <dgm:prSet/>
      <dgm:spPr/>
      <dgm:t>
        <a:bodyPr/>
        <a:lstStyle/>
        <a:p>
          <a:endParaRPr lang="ru-RU"/>
        </a:p>
      </dgm:t>
    </dgm:pt>
    <dgm:pt modelId="{C14D90B9-86DF-4FAA-B35C-C7CA852ED6DE}" type="pres">
      <dgm:prSet presAssocID="{39851D1B-5C39-468D-B3E3-68AA4EB36C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497A7-7270-46F6-9D09-75014BD89AF4}" type="pres">
      <dgm:prSet presAssocID="{8DFFD28E-3E2D-483C-9868-BBD35F3F60F2}" presName="root1" presStyleCnt="0"/>
      <dgm:spPr/>
    </dgm:pt>
    <dgm:pt modelId="{23D834CA-B6AA-4C56-97C8-10D4C383A02A}" type="pres">
      <dgm:prSet presAssocID="{8DFFD28E-3E2D-483C-9868-BBD35F3F60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7EC90C-5B78-46BC-89A0-49600F33D47A}" type="pres">
      <dgm:prSet presAssocID="{8DFFD28E-3E2D-483C-9868-BBD35F3F60F2}" presName="level2hierChild" presStyleCnt="0"/>
      <dgm:spPr/>
    </dgm:pt>
    <dgm:pt modelId="{8E0BA2D1-64F2-47A1-B491-B46455C41054}" type="pres">
      <dgm:prSet presAssocID="{D38C22B4-D92A-4A82-B76A-C46B09D5366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7D15354-BD99-40C1-B5D9-C5E1BC45F52B}" type="pres">
      <dgm:prSet presAssocID="{D38C22B4-D92A-4A82-B76A-C46B09D5366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E5112DB-28D3-4E13-9C27-CC3F648FA72A}" type="pres">
      <dgm:prSet presAssocID="{89443930-23C1-4AC8-9484-07BDE9F9E4E2}" presName="root2" presStyleCnt="0"/>
      <dgm:spPr/>
    </dgm:pt>
    <dgm:pt modelId="{38D0ECF9-B8CF-4EC6-83BF-443DB7353DF6}" type="pres">
      <dgm:prSet presAssocID="{89443930-23C1-4AC8-9484-07BDE9F9E4E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F709B4-2D97-4841-A1FE-875C0CDD2B53}" type="pres">
      <dgm:prSet presAssocID="{89443930-23C1-4AC8-9484-07BDE9F9E4E2}" presName="level3hierChild" presStyleCnt="0"/>
      <dgm:spPr/>
    </dgm:pt>
    <dgm:pt modelId="{9264F849-7063-48AC-96C3-47DC2AEFD9F3}" type="pres">
      <dgm:prSet presAssocID="{0490957A-CB5F-4931-BD50-4ED0D2796C5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4B4B989-3457-42F1-82E0-F71CC3C7B497}" type="pres">
      <dgm:prSet presAssocID="{0490957A-CB5F-4931-BD50-4ED0D2796C5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0BD9368-D324-42B4-957E-A98E3EE55F5F}" type="pres">
      <dgm:prSet presAssocID="{B9AA1763-9543-491E-A170-18DC38FCF65F}" presName="root2" presStyleCnt="0"/>
      <dgm:spPr/>
    </dgm:pt>
    <dgm:pt modelId="{CAFB6D20-580C-403C-A303-415128C08F23}" type="pres">
      <dgm:prSet presAssocID="{B9AA1763-9543-491E-A170-18DC38FCF65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AEED3-5A5F-4933-80CA-F67D44840812}" type="pres">
      <dgm:prSet presAssocID="{B9AA1763-9543-491E-A170-18DC38FCF65F}" presName="level3hierChild" presStyleCnt="0"/>
      <dgm:spPr/>
    </dgm:pt>
    <dgm:pt modelId="{1875ACAE-2072-461D-B96B-F986BD3450EB}" type="pres">
      <dgm:prSet presAssocID="{C962868A-03C8-4AAE-A6AD-5F121B64A560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F6F208CB-ABD8-4B9F-93C7-61404CFF02F2}" type="pres">
      <dgm:prSet presAssocID="{C962868A-03C8-4AAE-A6AD-5F121B64A560}" presName="connTx" presStyleLbl="parChTrans1D3" presStyleIdx="0" presStyleCnt="5"/>
      <dgm:spPr/>
      <dgm:t>
        <a:bodyPr/>
        <a:lstStyle/>
        <a:p>
          <a:endParaRPr lang="ru-RU"/>
        </a:p>
      </dgm:t>
    </dgm:pt>
    <dgm:pt modelId="{57CA383E-EAF7-4E5E-ABCC-63D39823E7CE}" type="pres">
      <dgm:prSet presAssocID="{B5ADD1F5-2554-4EFA-990D-949523CF64D0}" presName="root2" presStyleCnt="0"/>
      <dgm:spPr/>
    </dgm:pt>
    <dgm:pt modelId="{026DA166-5EF4-4F33-B86F-F7AB49734AF1}" type="pres">
      <dgm:prSet presAssocID="{B5ADD1F5-2554-4EFA-990D-949523CF64D0}" presName="LevelTwoTextNode" presStyleLbl="node3" presStyleIdx="0" presStyleCnt="5" custScaleX="148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C3601-5A53-4298-B43B-FAED4B32EB75}" type="pres">
      <dgm:prSet presAssocID="{B5ADD1F5-2554-4EFA-990D-949523CF64D0}" presName="level3hierChild" presStyleCnt="0"/>
      <dgm:spPr/>
    </dgm:pt>
    <dgm:pt modelId="{42F89CE5-6086-45EA-BC7E-B246CAFDB3D2}" type="pres">
      <dgm:prSet presAssocID="{1716C6EA-C82D-47FE-81D9-13D5D0D7E5B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E2E1C7A8-1E8C-42E7-A509-4D11DD0B7406}" type="pres">
      <dgm:prSet presAssocID="{1716C6EA-C82D-47FE-81D9-13D5D0D7E5B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1F402423-1278-407B-8D4F-55B3F52A18CB}" type="pres">
      <dgm:prSet presAssocID="{C2148EF8-F56F-489C-8949-C571E6F9F250}" presName="root2" presStyleCnt="0"/>
      <dgm:spPr/>
    </dgm:pt>
    <dgm:pt modelId="{94F4ABAC-EC3B-4EC9-8AAB-C0304980B35B}" type="pres">
      <dgm:prSet presAssocID="{C2148EF8-F56F-489C-8949-C571E6F9F250}" presName="LevelTwoTextNode" presStyleLbl="node3" presStyleIdx="1" presStyleCnt="5" custScaleX="148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EBC5EE-C16B-4491-B614-75ED34BAA76A}" type="pres">
      <dgm:prSet presAssocID="{C2148EF8-F56F-489C-8949-C571E6F9F250}" presName="level3hierChild" presStyleCnt="0"/>
      <dgm:spPr/>
    </dgm:pt>
    <dgm:pt modelId="{99E3BAA6-9F76-49C4-93CF-32DAF57B8EFC}" type="pres">
      <dgm:prSet presAssocID="{BAFB807E-68BC-491B-803F-A8FE14135DB2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CC69396C-CEAB-4801-8445-83BB2C7495E0}" type="pres">
      <dgm:prSet presAssocID="{BAFB807E-68BC-491B-803F-A8FE14135DB2}" presName="connTx" presStyleLbl="parChTrans1D3" presStyleIdx="2" presStyleCnt="5"/>
      <dgm:spPr/>
      <dgm:t>
        <a:bodyPr/>
        <a:lstStyle/>
        <a:p>
          <a:endParaRPr lang="ru-RU"/>
        </a:p>
      </dgm:t>
    </dgm:pt>
    <dgm:pt modelId="{5A1B7390-20AE-4CDF-9CBB-E10535220B59}" type="pres">
      <dgm:prSet presAssocID="{4ED19F9F-F9A7-4034-BA8A-362524684FB1}" presName="root2" presStyleCnt="0"/>
      <dgm:spPr/>
    </dgm:pt>
    <dgm:pt modelId="{8D989929-249F-4319-94C3-586BD01122E4}" type="pres">
      <dgm:prSet presAssocID="{4ED19F9F-F9A7-4034-BA8A-362524684FB1}" presName="LevelTwoTextNode" presStyleLbl="node3" presStyleIdx="2" presStyleCnt="5" custScaleX="148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6EFEC-6F13-4574-B208-59653AEB3B12}" type="pres">
      <dgm:prSet presAssocID="{4ED19F9F-F9A7-4034-BA8A-362524684FB1}" presName="level3hierChild" presStyleCnt="0"/>
      <dgm:spPr/>
    </dgm:pt>
    <dgm:pt modelId="{566A69DE-3030-4E20-B725-1D8E3F0E6881}" type="pres">
      <dgm:prSet presAssocID="{885CDCF5-0CDF-4C5C-B3C5-804BA415B537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2397FA67-37C5-4497-9383-37F0200B94CF}" type="pres">
      <dgm:prSet presAssocID="{885CDCF5-0CDF-4C5C-B3C5-804BA415B537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091CF03-0E95-4ED7-9D9F-3B519BEABDDE}" type="pres">
      <dgm:prSet presAssocID="{0905260F-BB02-452F-9F2E-7F1D783FFCA8}" presName="root2" presStyleCnt="0"/>
      <dgm:spPr/>
    </dgm:pt>
    <dgm:pt modelId="{A80178F9-AC60-4ED2-9227-A235502795CC}" type="pres">
      <dgm:prSet presAssocID="{0905260F-BB02-452F-9F2E-7F1D783FFCA8}" presName="LevelTwoTextNode" presStyleLbl="node3" presStyleIdx="3" presStyleCnt="5" custScaleX="148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2BEF4-58F1-443A-BD1C-84F8E257C118}" type="pres">
      <dgm:prSet presAssocID="{0905260F-BB02-452F-9F2E-7F1D783FFCA8}" presName="level3hierChild" presStyleCnt="0"/>
      <dgm:spPr/>
    </dgm:pt>
    <dgm:pt modelId="{1D80BA22-398E-4D3D-A3B1-0C4B2C8F1ECE}" type="pres">
      <dgm:prSet presAssocID="{87618E25-0A27-4523-836B-FAA3F8AC49F2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2575AF96-E62B-498F-B57E-1F74370BE741}" type="pres">
      <dgm:prSet presAssocID="{87618E25-0A27-4523-836B-FAA3F8AC49F2}" presName="connTx" presStyleLbl="parChTrans1D3" presStyleIdx="4" presStyleCnt="5"/>
      <dgm:spPr/>
      <dgm:t>
        <a:bodyPr/>
        <a:lstStyle/>
        <a:p>
          <a:endParaRPr lang="ru-RU"/>
        </a:p>
      </dgm:t>
    </dgm:pt>
    <dgm:pt modelId="{E4614028-BB18-4084-A32A-9563CA1A39EA}" type="pres">
      <dgm:prSet presAssocID="{945A17F2-235C-4716-BBD4-795A1ACFB0F3}" presName="root2" presStyleCnt="0"/>
      <dgm:spPr/>
    </dgm:pt>
    <dgm:pt modelId="{C56DB98B-754D-46E4-9AB1-200248B4F448}" type="pres">
      <dgm:prSet presAssocID="{945A17F2-235C-4716-BBD4-795A1ACFB0F3}" presName="LevelTwoTextNode" presStyleLbl="node3" presStyleIdx="4" presStyleCnt="5" custScaleX="147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7513D-7E2F-4F90-9183-2800D6A1F2B9}" type="pres">
      <dgm:prSet presAssocID="{945A17F2-235C-4716-BBD4-795A1ACFB0F3}" presName="level3hierChild" presStyleCnt="0"/>
      <dgm:spPr/>
    </dgm:pt>
    <dgm:pt modelId="{21DFB107-A6B8-4755-8EFC-633FFF0666FB}" type="pres">
      <dgm:prSet presAssocID="{3D790AC5-22C0-4AC4-A8AC-CDB11D44F3B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3F812D3-D8C9-4124-B67B-65D774B2AB77}" type="pres">
      <dgm:prSet presAssocID="{3D790AC5-22C0-4AC4-A8AC-CDB11D44F3B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AF26DE1-73A8-4D08-8C91-E9041A3A2116}" type="pres">
      <dgm:prSet presAssocID="{6439D3B6-7F05-4752-BC22-D4B8B8035CB3}" presName="root2" presStyleCnt="0"/>
      <dgm:spPr/>
    </dgm:pt>
    <dgm:pt modelId="{5E720FA5-7C5E-4B2D-A832-959CC136D28F}" type="pres">
      <dgm:prSet presAssocID="{6439D3B6-7F05-4752-BC22-D4B8B8035CB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C99A0-4C68-485B-9407-94D431338CC6}" type="pres">
      <dgm:prSet presAssocID="{6439D3B6-7F05-4752-BC22-D4B8B8035CB3}" presName="level3hierChild" presStyleCnt="0"/>
      <dgm:spPr/>
    </dgm:pt>
  </dgm:ptLst>
  <dgm:cxnLst>
    <dgm:cxn modelId="{709CAF31-49CE-486F-97B2-5534E5A906B7}" srcId="{8DFFD28E-3E2D-483C-9868-BBD35F3F60F2}" destId="{B9AA1763-9543-491E-A170-18DC38FCF65F}" srcOrd="1" destOrd="0" parTransId="{0490957A-CB5F-4931-BD50-4ED0D2796C5A}" sibTransId="{9130C004-C097-447E-A522-7177F6002607}"/>
    <dgm:cxn modelId="{4F7E17F5-42C5-472A-A3A0-4A271F70C4D2}" type="presOf" srcId="{D38C22B4-D92A-4A82-B76A-C46B09D5366B}" destId="{57D15354-BD99-40C1-B5D9-C5E1BC45F52B}" srcOrd="1" destOrd="0" presId="urn:microsoft.com/office/officeart/2005/8/layout/hierarchy2"/>
    <dgm:cxn modelId="{3FB01B03-539A-4D25-939A-CCAFA53EC294}" type="presOf" srcId="{87618E25-0A27-4523-836B-FAA3F8AC49F2}" destId="{2575AF96-E62B-498F-B57E-1F74370BE741}" srcOrd="1" destOrd="0" presId="urn:microsoft.com/office/officeart/2005/8/layout/hierarchy2"/>
    <dgm:cxn modelId="{93EFCBC2-CA5C-499C-890D-A4CEB50A5345}" type="presOf" srcId="{89443930-23C1-4AC8-9484-07BDE9F9E4E2}" destId="{38D0ECF9-B8CF-4EC6-83BF-443DB7353DF6}" srcOrd="0" destOrd="0" presId="urn:microsoft.com/office/officeart/2005/8/layout/hierarchy2"/>
    <dgm:cxn modelId="{CAF6E7C3-D819-4483-9B4E-47086BAF8AE7}" srcId="{8DFFD28E-3E2D-483C-9868-BBD35F3F60F2}" destId="{89443930-23C1-4AC8-9484-07BDE9F9E4E2}" srcOrd="0" destOrd="0" parTransId="{D38C22B4-D92A-4A82-B76A-C46B09D5366B}" sibTransId="{D69D324B-6AC2-4773-B9A5-52AADA2A4D11}"/>
    <dgm:cxn modelId="{A0D18751-CDCA-4884-9F83-03BCEF0F2601}" type="presOf" srcId="{945A17F2-235C-4716-BBD4-795A1ACFB0F3}" destId="{C56DB98B-754D-46E4-9AB1-200248B4F448}" srcOrd="0" destOrd="0" presId="urn:microsoft.com/office/officeart/2005/8/layout/hierarchy2"/>
    <dgm:cxn modelId="{5CD3C6DD-FCDD-4420-AD9F-91802E9405CF}" type="presOf" srcId="{C2148EF8-F56F-489C-8949-C571E6F9F250}" destId="{94F4ABAC-EC3B-4EC9-8AAB-C0304980B35B}" srcOrd="0" destOrd="0" presId="urn:microsoft.com/office/officeart/2005/8/layout/hierarchy2"/>
    <dgm:cxn modelId="{0412929D-D4E0-40C9-9D8D-0B6F06127163}" type="presOf" srcId="{8DFFD28E-3E2D-483C-9868-BBD35F3F60F2}" destId="{23D834CA-B6AA-4C56-97C8-10D4C383A02A}" srcOrd="0" destOrd="0" presId="urn:microsoft.com/office/officeart/2005/8/layout/hierarchy2"/>
    <dgm:cxn modelId="{0C95D015-66E6-4232-9313-BCA49433BB0B}" type="presOf" srcId="{3D790AC5-22C0-4AC4-A8AC-CDB11D44F3B3}" destId="{21DFB107-A6B8-4755-8EFC-633FFF0666FB}" srcOrd="0" destOrd="0" presId="urn:microsoft.com/office/officeart/2005/8/layout/hierarchy2"/>
    <dgm:cxn modelId="{049C38C0-42B1-428D-805E-DFD00D8CABD7}" srcId="{B9AA1763-9543-491E-A170-18DC38FCF65F}" destId="{4ED19F9F-F9A7-4034-BA8A-362524684FB1}" srcOrd="2" destOrd="0" parTransId="{BAFB807E-68BC-491B-803F-A8FE14135DB2}" sibTransId="{A2022AA3-4AAD-42AF-B7C7-80A15B6D8B20}"/>
    <dgm:cxn modelId="{721209DE-AF51-4CE7-94F0-45D4F6A2DE09}" type="presOf" srcId="{885CDCF5-0CDF-4C5C-B3C5-804BA415B537}" destId="{2397FA67-37C5-4497-9383-37F0200B94CF}" srcOrd="1" destOrd="0" presId="urn:microsoft.com/office/officeart/2005/8/layout/hierarchy2"/>
    <dgm:cxn modelId="{4E45025B-7724-4EF9-B71C-5FFE99498DFE}" type="presOf" srcId="{3D790AC5-22C0-4AC4-A8AC-CDB11D44F3B3}" destId="{53F812D3-D8C9-4124-B67B-65D774B2AB77}" srcOrd="1" destOrd="0" presId="urn:microsoft.com/office/officeart/2005/8/layout/hierarchy2"/>
    <dgm:cxn modelId="{9D4BF791-63F2-46D0-B4CE-EDE310897074}" type="presOf" srcId="{885CDCF5-0CDF-4C5C-B3C5-804BA415B537}" destId="{566A69DE-3030-4E20-B725-1D8E3F0E6881}" srcOrd="0" destOrd="0" presId="urn:microsoft.com/office/officeart/2005/8/layout/hierarchy2"/>
    <dgm:cxn modelId="{C8DBC73C-A7B7-4211-B048-9198A91621C4}" type="presOf" srcId="{BAFB807E-68BC-491B-803F-A8FE14135DB2}" destId="{99E3BAA6-9F76-49C4-93CF-32DAF57B8EFC}" srcOrd="0" destOrd="0" presId="urn:microsoft.com/office/officeart/2005/8/layout/hierarchy2"/>
    <dgm:cxn modelId="{533510E9-32D7-408D-AC41-3F5C0A77CD7E}" type="presOf" srcId="{4ED19F9F-F9A7-4034-BA8A-362524684FB1}" destId="{8D989929-249F-4319-94C3-586BD01122E4}" srcOrd="0" destOrd="0" presId="urn:microsoft.com/office/officeart/2005/8/layout/hierarchy2"/>
    <dgm:cxn modelId="{78020008-FA50-4102-9940-F7DD372032DA}" srcId="{8DFFD28E-3E2D-483C-9868-BBD35F3F60F2}" destId="{6439D3B6-7F05-4752-BC22-D4B8B8035CB3}" srcOrd="2" destOrd="0" parTransId="{3D790AC5-22C0-4AC4-A8AC-CDB11D44F3B3}" sibTransId="{38B43AF0-53F5-4CEC-B4FC-6A0C9F63E875}"/>
    <dgm:cxn modelId="{794140D0-7F79-4884-88A7-69134D92BF61}" type="presOf" srcId="{D38C22B4-D92A-4A82-B76A-C46B09D5366B}" destId="{8E0BA2D1-64F2-47A1-B491-B46455C41054}" srcOrd="0" destOrd="0" presId="urn:microsoft.com/office/officeart/2005/8/layout/hierarchy2"/>
    <dgm:cxn modelId="{E4E118CC-3457-4E1C-B883-B612A8AD63F6}" type="presOf" srcId="{C962868A-03C8-4AAE-A6AD-5F121B64A560}" destId="{F6F208CB-ABD8-4B9F-93C7-61404CFF02F2}" srcOrd="1" destOrd="0" presId="urn:microsoft.com/office/officeart/2005/8/layout/hierarchy2"/>
    <dgm:cxn modelId="{6EA27D97-1A0C-4BD0-95C6-949A64897958}" srcId="{B9AA1763-9543-491E-A170-18DC38FCF65F}" destId="{B5ADD1F5-2554-4EFA-990D-949523CF64D0}" srcOrd="0" destOrd="0" parTransId="{C962868A-03C8-4AAE-A6AD-5F121B64A560}" sibTransId="{D4190D47-7C14-4929-B2A9-7AB6283C5948}"/>
    <dgm:cxn modelId="{68D15767-3DEB-4DAD-A4ED-127F2CB12632}" type="presOf" srcId="{1716C6EA-C82D-47FE-81D9-13D5D0D7E5B9}" destId="{42F89CE5-6086-45EA-BC7E-B246CAFDB3D2}" srcOrd="0" destOrd="0" presId="urn:microsoft.com/office/officeart/2005/8/layout/hierarchy2"/>
    <dgm:cxn modelId="{2F06BD0C-B45F-4EF5-8722-B42CD1543E4B}" type="presOf" srcId="{B9AA1763-9543-491E-A170-18DC38FCF65F}" destId="{CAFB6D20-580C-403C-A303-415128C08F23}" srcOrd="0" destOrd="0" presId="urn:microsoft.com/office/officeart/2005/8/layout/hierarchy2"/>
    <dgm:cxn modelId="{F9741325-6963-47CF-94B6-4AFFC6395F7A}" srcId="{B9AA1763-9543-491E-A170-18DC38FCF65F}" destId="{945A17F2-235C-4716-BBD4-795A1ACFB0F3}" srcOrd="4" destOrd="0" parTransId="{87618E25-0A27-4523-836B-FAA3F8AC49F2}" sibTransId="{7127471E-CF4B-4DFD-B649-564AC25F7BE4}"/>
    <dgm:cxn modelId="{2EAB1377-7063-4E7C-B68D-38F808191EB7}" type="presOf" srcId="{0905260F-BB02-452F-9F2E-7F1D783FFCA8}" destId="{A80178F9-AC60-4ED2-9227-A235502795CC}" srcOrd="0" destOrd="0" presId="urn:microsoft.com/office/officeart/2005/8/layout/hierarchy2"/>
    <dgm:cxn modelId="{DAEFC9D1-92E5-4250-9B9E-48B97B4E9FB3}" srcId="{39851D1B-5C39-468D-B3E3-68AA4EB36CEF}" destId="{8DFFD28E-3E2D-483C-9868-BBD35F3F60F2}" srcOrd="0" destOrd="0" parTransId="{B6A7A8A4-77AE-49D8-8CF4-E9141F34DDC3}" sibTransId="{7F208A4E-F309-4B9E-8F55-49A228B06DB1}"/>
    <dgm:cxn modelId="{CEFE97F0-22F3-4881-BD1D-BC5B7E23968B}" type="presOf" srcId="{BAFB807E-68BC-491B-803F-A8FE14135DB2}" destId="{CC69396C-CEAB-4801-8445-83BB2C7495E0}" srcOrd="1" destOrd="0" presId="urn:microsoft.com/office/officeart/2005/8/layout/hierarchy2"/>
    <dgm:cxn modelId="{08486914-561E-424D-95CC-479E338C8CA4}" type="presOf" srcId="{C962868A-03C8-4AAE-A6AD-5F121B64A560}" destId="{1875ACAE-2072-461D-B96B-F986BD3450EB}" srcOrd="0" destOrd="0" presId="urn:microsoft.com/office/officeart/2005/8/layout/hierarchy2"/>
    <dgm:cxn modelId="{51138852-19ED-47D1-9BCD-5A39185612C1}" type="presOf" srcId="{87618E25-0A27-4523-836B-FAA3F8AC49F2}" destId="{1D80BA22-398E-4D3D-A3B1-0C4B2C8F1ECE}" srcOrd="0" destOrd="0" presId="urn:microsoft.com/office/officeart/2005/8/layout/hierarchy2"/>
    <dgm:cxn modelId="{39ED4F08-3408-4B5E-BD61-42854DCFDE22}" type="presOf" srcId="{B5ADD1F5-2554-4EFA-990D-949523CF64D0}" destId="{026DA166-5EF4-4F33-B86F-F7AB49734AF1}" srcOrd="0" destOrd="0" presId="urn:microsoft.com/office/officeart/2005/8/layout/hierarchy2"/>
    <dgm:cxn modelId="{B37D1F13-7826-409C-B98F-C8F5313FC533}" type="presOf" srcId="{39851D1B-5C39-468D-B3E3-68AA4EB36CEF}" destId="{C14D90B9-86DF-4FAA-B35C-C7CA852ED6DE}" srcOrd="0" destOrd="0" presId="urn:microsoft.com/office/officeart/2005/8/layout/hierarchy2"/>
    <dgm:cxn modelId="{7A091F6D-B122-4D8D-AF99-95459B1AEE19}" type="presOf" srcId="{0490957A-CB5F-4931-BD50-4ED0D2796C5A}" destId="{9264F849-7063-48AC-96C3-47DC2AEFD9F3}" srcOrd="0" destOrd="0" presId="urn:microsoft.com/office/officeart/2005/8/layout/hierarchy2"/>
    <dgm:cxn modelId="{6A10219B-586C-4CA1-A411-3CC534FF9556}" srcId="{B9AA1763-9543-491E-A170-18DC38FCF65F}" destId="{0905260F-BB02-452F-9F2E-7F1D783FFCA8}" srcOrd="3" destOrd="0" parTransId="{885CDCF5-0CDF-4C5C-B3C5-804BA415B537}" sibTransId="{53EB7CA3-D3A8-43D0-88F0-05F0CF56DE86}"/>
    <dgm:cxn modelId="{1914E48C-56F2-43CD-8C46-59AB4EC0FAC6}" type="presOf" srcId="{0490957A-CB5F-4931-BD50-4ED0D2796C5A}" destId="{A4B4B989-3457-42F1-82E0-F71CC3C7B497}" srcOrd="1" destOrd="0" presId="urn:microsoft.com/office/officeart/2005/8/layout/hierarchy2"/>
    <dgm:cxn modelId="{C9BAFB86-0C4D-4A26-A573-44DA7D6D7FB9}" type="presOf" srcId="{1716C6EA-C82D-47FE-81D9-13D5D0D7E5B9}" destId="{E2E1C7A8-1E8C-42E7-A509-4D11DD0B7406}" srcOrd="1" destOrd="0" presId="urn:microsoft.com/office/officeart/2005/8/layout/hierarchy2"/>
    <dgm:cxn modelId="{423DA020-55FE-4F1F-A1BE-A18543920EEC}" type="presOf" srcId="{6439D3B6-7F05-4752-BC22-D4B8B8035CB3}" destId="{5E720FA5-7C5E-4B2D-A832-959CC136D28F}" srcOrd="0" destOrd="0" presId="urn:microsoft.com/office/officeart/2005/8/layout/hierarchy2"/>
    <dgm:cxn modelId="{ED37475C-607C-4CEE-93E7-686EEF447E08}" srcId="{B9AA1763-9543-491E-A170-18DC38FCF65F}" destId="{C2148EF8-F56F-489C-8949-C571E6F9F250}" srcOrd="1" destOrd="0" parTransId="{1716C6EA-C82D-47FE-81D9-13D5D0D7E5B9}" sibTransId="{C0D8A8D1-4954-4FB8-91EE-D1F9C7FC53E8}"/>
    <dgm:cxn modelId="{9573B90F-2ADB-44AF-AB6B-FEC81CCB5430}" type="presParOf" srcId="{C14D90B9-86DF-4FAA-B35C-C7CA852ED6DE}" destId="{FB3497A7-7270-46F6-9D09-75014BD89AF4}" srcOrd="0" destOrd="0" presId="urn:microsoft.com/office/officeart/2005/8/layout/hierarchy2"/>
    <dgm:cxn modelId="{78337BC9-1022-40FF-8BE9-6FEC560BE50A}" type="presParOf" srcId="{FB3497A7-7270-46F6-9D09-75014BD89AF4}" destId="{23D834CA-B6AA-4C56-97C8-10D4C383A02A}" srcOrd="0" destOrd="0" presId="urn:microsoft.com/office/officeart/2005/8/layout/hierarchy2"/>
    <dgm:cxn modelId="{66B66EE0-D0BE-46EF-B612-FF11F7AA3556}" type="presParOf" srcId="{FB3497A7-7270-46F6-9D09-75014BD89AF4}" destId="{7F7EC90C-5B78-46BC-89A0-49600F33D47A}" srcOrd="1" destOrd="0" presId="urn:microsoft.com/office/officeart/2005/8/layout/hierarchy2"/>
    <dgm:cxn modelId="{D0E8A52A-13E7-4B1A-BB13-E260D98C5427}" type="presParOf" srcId="{7F7EC90C-5B78-46BC-89A0-49600F33D47A}" destId="{8E0BA2D1-64F2-47A1-B491-B46455C41054}" srcOrd="0" destOrd="0" presId="urn:microsoft.com/office/officeart/2005/8/layout/hierarchy2"/>
    <dgm:cxn modelId="{542EF1D6-A8BC-4B4E-9AD6-FE9B0DBCA996}" type="presParOf" srcId="{8E0BA2D1-64F2-47A1-B491-B46455C41054}" destId="{57D15354-BD99-40C1-B5D9-C5E1BC45F52B}" srcOrd="0" destOrd="0" presId="urn:microsoft.com/office/officeart/2005/8/layout/hierarchy2"/>
    <dgm:cxn modelId="{0BF85C7C-7124-4881-B231-DDDFE7E3DA4B}" type="presParOf" srcId="{7F7EC90C-5B78-46BC-89A0-49600F33D47A}" destId="{5E5112DB-28D3-4E13-9C27-CC3F648FA72A}" srcOrd="1" destOrd="0" presId="urn:microsoft.com/office/officeart/2005/8/layout/hierarchy2"/>
    <dgm:cxn modelId="{7E4487B0-09EC-4566-8862-F10B3329E9A6}" type="presParOf" srcId="{5E5112DB-28D3-4E13-9C27-CC3F648FA72A}" destId="{38D0ECF9-B8CF-4EC6-83BF-443DB7353DF6}" srcOrd="0" destOrd="0" presId="urn:microsoft.com/office/officeart/2005/8/layout/hierarchy2"/>
    <dgm:cxn modelId="{F85AF197-4EE5-4C21-A24C-9D05EFE06F88}" type="presParOf" srcId="{5E5112DB-28D3-4E13-9C27-CC3F648FA72A}" destId="{41F709B4-2D97-4841-A1FE-875C0CDD2B53}" srcOrd="1" destOrd="0" presId="urn:microsoft.com/office/officeart/2005/8/layout/hierarchy2"/>
    <dgm:cxn modelId="{A5501D15-D39F-441B-8DEF-E1FC3B0CE550}" type="presParOf" srcId="{7F7EC90C-5B78-46BC-89A0-49600F33D47A}" destId="{9264F849-7063-48AC-96C3-47DC2AEFD9F3}" srcOrd="2" destOrd="0" presId="urn:microsoft.com/office/officeart/2005/8/layout/hierarchy2"/>
    <dgm:cxn modelId="{C97FD37C-E7F6-4D80-81A0-170E298CA912}" type="presParOf" srcId="{9264F849-7063-48AC-96C3-47DC2AEFD9F3}" destId="{A4B4B989-3457-42F1-82E0-F71CC3C7B497}" srcOrd="0" destOrd="0" presId="urn:microsoft.com/office/officeart/2005/8/layout/hierarchy2"/>
    <dgm:cxn modelId="{B29E9C18-C26A-4684-BA22-3C2C3FBEF7F6}" type="presParOf" srcId="{7F7EC90C-5B78-46BC-89A0-49600F33D47A}" destId="{40BD9368-D324-42B4-957E-A98E3EE55F5F}" srcOrd="3" destOrd="0" presId="urn:microsoft.com/office/officeart/2005/8/layout/hierarchy2"/>
    <dgm:cxn modelId="{7C729041-60CE-4601-8CF4-FF343D5B4536}" type="presParOf" srcId="{40BD9368-D324-42B4-957E-A98E3EE55F5F}" destId="{CAFB6D20-580C-403C-A303-415128C08F23}" srcOrd="0" destOrd="0" presId="urn:microsoft.com/office/officeart/2005/8/layout/hierarchy2"/>
    <dgm:cxn modelId="{47A98655-ACEC-411C-BAB2-0E26A765EA13}" type="presParOf" srcId="{40BD9368-D324-42B4-957E-A98E3EE55F5F}" destId="{EE3AEED3-5A5F-4933-80CA-F67D44840812}" srcOrd="1" destOrd="0" presId="urn:microsoft.com/office/officeart/2005/8/layout/hierarchy2"/>
    <dgm:cxn modelId="{3DB8054F-5768-49ED-952C-DC09CA14F569}" type="presParOf" srcId="{EE3AEED3-5A5F-4933-80CA-F67D44840812}" destId="{1875ACAE-2072-461D-B96B-F986BD3450EB}" srcOrd="0" destOrd="0" presId="urn:microsoft.com/office/officeart/2005/8/layout/hierarchy2"/>
    <dgm:cxn modelId="{EB6038C8-6D33-4554-ABA5-74FA500FF589}" type="presParOf" srcId="{1875ACAE-2072-461D-B96B-F986BD3450EB}" destId="{F6F208CB-ABD8-4B9F-93C7-61404CFF02F2}" srcOrd="0" destOrd="0" presId="urn:microsoft.com/office/officeart/2005/8/layout/hierarchy2"/>
    <dgm:cxn modelId="{40EB9156-34E9-4855-8D95-64190D01C52A}" type="presParOf" srcId="{EE3AEED3-5A5F-4933-80CA-F67D44840812}" destId="{57CA383E-EAF7-4E5E-ABCC-63D39823E7CE}" srcOrd="1" destOrd="0" presId="urn:microsoft.com/office/officeart/2005/8/layout/hierarchy2"/>
    <dgm:cxn modelId="{088CFAEC-F7F8-4388-92C5-74A8A66AB481}" type="presParOf" srcId="{57CA383E-EAF7-4E5E-ABCC-63D39823E7CE}" destId="{026DA166-5EF4-4F33-B86F-F7AB49734AF1}" srcOrd="0" destOrd="0" presId="urn:microsoft.com/office/officeart/2005/8/layout/hierarchy2"/>
    <dgm:cxn modelId="{56497F3A-27C3-4CAA-8CDF-C6329BF80532}" type="presParOf" srcId="{57CA383E-EAF7-4E5E-ABCC-63D39823E7CE}" destId="{FAAC3601-5A53-4298-B43B-FAED4B32EB75}" srcOrd="1" destOrd="0" presId="urn:microsoft.com/office/officeart/2005/8/layout/hierarchy2"/>
    <dgm:cxn modelId="{5BE2B05A-4842-4A11-9824-EE914C0E65C4}" type="presParOf" srcId="{EE3AEED3-5A5F-4933-80CA-F67D44840812}" destId="{42F89CE5-6086-45EA-BC7E-B246CAFDB3D2}" srcOrd="2" destOrd="0" presId="urn:microsoft.com/office/officeart/2005/8/layout/hierarchy2"/>
    <dgm:cxn modelId="{A78FFADA-59AE-4A16-9A68-460933EEE9DD}" type="presParOf" srcId="{42F89CE5-6086-45EA-BC7E-B246CAFDB3D2}" destId="{E2E1C7A8-1E8C-42E7-A509-4D11DD0B7406}" srcOrd="0" destOrd="0" presId="urn:microsoft.com/office/officeart/2005/8/layout/hierarchy2"/>
    <dgm:cxn modelId="{5170C19B-E9D2-46FF-AF20-C10D7ED25D4F}" type="presParOf" srcId="{EE3AEED3-5A5F-4933-80CA-F67D44840812}" destId="{1F402423-1278-407B-8D4F-55B3F52A18CB}" srcOrd="3" destOrd="0" presId="urn:microsoft.com/office/officeart/2005/8/layout/hierarchy2"/>
    <dgm:cxn modelId="{A7C089DA-A307-4EA4-A79A-8B5FF3FD5361}" type="presParOf" srcId="{1F402423-1278-407B-8D4F-55B3F52A18CB}" destId="{94F4ABAC-EC3B-4EC9-8AAB-C0304980B35B}" srcOrd="0" destOrd="0" presId="urn:microsoft.com/office/officeart/2005/8/layout/hierarchy2"/>
    <dgm:cxn modelId="{E09955E2-37F3-458F-92C0-6D9CA4C01954}" type="presParOf" srcId="{1F402423-1278-407B-8D4F-55B3F52A18CB}" destId="{30EBC5EE-C16B-4491-B614-75ED34BAA76A}" srcOrd="1" destOrd="0" presId="urn:microsoft.com/office/officeart/2005/8/layout/hierarchy2"/>
    <dgm:cxn modelId="{395954CA-8923-4A3F-9D93-A4646C1277E2}" type="presParOf" srcId="{EE3AEED3-5A5F-4933-80CA-F67D44840812}" destId="{99E3BAA6-9F76-49C4-93CF-32DAF57B8EFC}" srcOrd="4" destOrd="0" presId="urn:microsoft.com/office/officeart/2005/8/layout/hierarchy2"/>
    <dgm:cxn modelId="{3FC63B59-46A5-453F-9D1E-DEDC6690CC66}" type="presParOf" srcId="{99E3BAA6-9F76-49C4-93CF-32DAF57B8EFC}" destId="{CC69396C-CEAB-4801-8445-83BB2C7495E0}" srcOrd="0" destOrd="0" presId="urn:microsoft.com/office/officeart/2005/8/layout/hierarchy2"/>
    <dgm:cxn modelId="{312D8C8F-25DF-4B5C-8C1C-78BA1DF13B46}" type="presParOf" srcId="{EE3AEED3-5A5F-4933-80CA-F67D44840812}" destId="{5A1B7390-20AE-4CDF-9CBB-E10535220B59}" srcOrd="5" destOrd="0" presId="urn:microsoft.com/office/officeart/2005/8/layout/hierarchy2"/>
    <dgm:cxn modelId="{49E946B1-1BB1-48D7-8091-9A1247457B73}" type="presParOf" srcId="{5A1B7390-20AE-4CDF-9CBB-E10535220B59}" destId="{8D989929-249F-4319-94C3-586BD01122E4}" srcOrd="0" destOrd="0" presId="urn:microsoft.com/office/officeart/2005/8/layout/hierarchy2"/>
    <dgm:cxn modelId="{51495E71-C61D-4BD4-99A2-12513AE73FD9}" type="presParOf" srcId="{5A1B7390-20AE-4CDF-9CBB-E10535220B59}" destId="{4506EFEC-6F13-4574-B208-59653AEB3B12}" srcOrd="1" destOrd="0" presId="urn:microsoft.com/office/officeart/2005/8/layout/hierarchy2"/>
    <dgm:cxn modelId="{E82F66ED-FE41-4786-842C-DF3D078679FA}" type="presParOf" srcId="{EE3AEED3-5A5F-4933-80CA-F67D44840812}" destId="{566A69DE-3030-4E20-B725-1D8E3F0E6881}" srcOrd="6" destOrd="0" presId="urn:microsoft.com/office/officeart/2005/8/layout/hierarchy2"/>
    <dgm:cxn modelId="{A9B91334-72E9-4D2B-90DD-EDB1F6405985}" type="presParOf" srcId="{566A69DE-3030-4E20-B725-1D8E3F0E6881}" destId="{2397FA67-37C5-4497-9383-37F0200B94CF}" srcOrd="0" destOrd="0" presId="urn:microsoft.com/office/officeart/2005/8/layout/hierarchy2"/>
    <dgm:cxn modelId="{082F146B-F700-4CDF-8838-F89FF2A3094C}" type="presParOf" srcId="{EE3AEED3-5A5F-4933-80CA-F67D44840812}" destId="{9091CF03-0E95-4ED7-9D9F-3B519BEABDDE}" srcOrd="7" destOrd="0" presId="urn:microsoft.com/office/officeart/2005/8/layout/hierarchy2"/>
    <dgm:cxn modelId="{F3BBC45B-79C2-4382-9027-764B5A087B08}" type="presParOf" srcId="{9091CF03-0E95-4ED7-9D9F-3B519BEABDDE}" destId="{A80178F9-AC60-4ED2-9227-A235502795CC}" srcOrd="0" destOrd="0" presId="urn:microsoft.com/office/officeart/2005/8/layout/hierarchy2"/>
    <dgm:cxn modelId="{7353409D-7D03-462B-834B-2BE08AB4C969}" type="presParOf" srcId="{9091CF03-0E95-4ED7-9D9F-3B519BEABDDE}" destId="{AEC2BEF4-58F1-443A-BD1C-84F8E257C118}" srcOrd="1" destOrd="0" presId="urn:microsoft.com/office/officeart/2005/8/layout/hierarchy2"/>
    <dgm:cxn modelId="{7E0ECC86-398A-409E-BB5E-A6EBF9C8AB38}" type="presParOf" srcId="{EE3AEED3-5A5F-4933-80CA-F67D44840812}" destId="{1D80BA22-398E-4D3D-A3B1-0C4B2C8F1ECE}" srcOrd="8" destOrd="0" presId="urn:microsoft.com/office/officeart/2005/8/layout/hierarchy2"/>
    <dgm:cxn modelId="{E6DF71BE-FBA1-4AFD-B2EB-4E24713E9821}" type="presParOf" srcId="{1D80BA22-398E-4D3D-A3B1-0C4B2C8F1ECE}" destId="{2575AF96-E62B-498F-B57E-1F74370BE741}" srcOrd="0" destOrd="0" presId="urn:microsoft.com/office/officeart/2005/8/layout/hierarchy2"/>
    <dgm:cxn modelId="{46998DDC-5035-4E9D-875E-356087EE8739}" type="presParOf" srcId="{EE3AEED3-5A5F-4933-80CA-F67D44840812}" destId="{E4614028-BB18-4084-A32A-9563CA1A39EA}" srcOrd="9" destOrd="0" presId="urn:microsoft.com/office/officeart/2005/8/layout/hierarchy2"/>
    <dgm:cxn modelId="{0AB58079-301C-49DB-9B99-E267456B3A3F}" type="presParOf" srcId="{E4614028-BB18-4084-A32A-9563CA1A39EA}" destId="{C56DB98B-754D-46E4-9AB1-200248B4F448}" srcOrd="0" destOrd="0" presId="urn:microsoft.com/office/officeart/2005/8/layout/hierarchy2"/>
    <dgm:cxn modelId="{2ABEA90A-CC63-423C-B580-A5595B93C608}" type="presParOf" srcId="{E4614028-BB18-4084-A32A-9563CA1A39EA}" destId="{4397513D-7E2F-4F90-9183-2800D6A1F2B9}" srcOrd="1" destOrd="0" presId="urn:microsoft.com/office/officeart/2005/8/layout/hierarchy2"/>
    <dgm:cxn modelId="{CD4A68E9-773D-4CF9-A780-694B3F5EFC20}" type="presParOf" srcId="{7F7EC90C-5B78-46BC-89A0-49600F33D47A}" destId="{21DFB107-A6B8-4755-8EFC-633FFF0666FB}" srcOrd="4" destOrd="0" presId="urn:microsoft.com/office/officeart/2005/8/layout/hierarchy2"/>
    <dgm:cxn modelId="{CD64EDE0-7C97-412A-80C5-C854406F3162}" type="presParOf" srcId="{21DFB107-A6B8-4755-8EFC-633FFF0666FB}" destId="{53F812D3-D8C9-4124-B67B-65D774B2AB77}" srcOrd="0" destOrd="0" presId="urn:microsoft.com/office/officeart/2005/8/layout/hierarchy2"/>
    <dgm:cxn modelId="{DEBABC19-7C93-4952-B8ED-8EE3E03DF146}" type="presParOf" srcId="{7F7EC90C-5B78-46BC-89A0-49600F33D47A}" destId="{6AF26DE1-73A8-4D08-8C91-E9041A3A2116}" srcOrd="5" destOrd="0" presId="urn:microsoft.com/office/officeart/2005/8/layout/hierarchy2"/>
    <dgm:cxn modelId="{547EA824-397C-420F-83CF-4F46CADF2967}" type="presParOf" srcId="{6AF26DE1-73A8-4D08-8C91-E9041A3A2116}" destId="{5E720FA5-7C5E-4B2D-A832-959CC136D28F}" srcOrd="0" destOrd="0" presId="urn:microsoft.com/office/officeart/2005/8/layout/hierarchy2"/>
    <dgm:cxn modelId="{214485AC-2F05-4AB2-8E8F-BA302A1F827F}" type="presParOf" srcId="{6AF26DE1-73A8-4D08-8C91-E9041A3A2116}" destId="{24CC99A0-4C68-485B-9407-94D431338C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4755EF-9FDF-47E6-8C10-68F5A49783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3473A9-37DA-424A-9B6D-03B9C661686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«Основы работы с ПО </a:t>
          </a:r>
          <a:r>
            <a:rPr lang="ru-RU" sz="18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ActivInspire</a:t>
          </a:r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для интерактивных досок и панелей», ГАУ ДПО ЯО «Институт развития образования»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11A9998-0975-4A38-9631-9FBE20DC047E}" type="parTrans" cxnId="{1501F83A-F950-46FA-AC97-C6159734C8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4BB9ACB-7116-467E-8694-7C90D7FD938B}" type="sibTrans" cxnId="{1501F83A-F950-46FA-AC97-C6159734C8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C6432CE-FCB4-4AD3-A5B0-93F5EA3B25E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«Фото- и видеосъемка», ГАУ ДПО ЯО «Институт развития образования»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1810602-C15B-47F3-BEE2-7542F1278ADF}" type="parTrans" cxnId="{3E1A4D46-799E-481E-80B8-4141C083844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03B529C-6C94-4460-A21F-BC1DF48E2544}" type="sibTrans" cxnId="{3E1A4D46-799E-481E-80B8-4141C083844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40B81F4-9006-4EC7-98F9-E4DCAFA795B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«Создание дидактических игр в ПО </a:t>
          </a:r>
          <a:r>
            <a:rPr lang="ru-RU" sz="18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ActivInspire</a:t>
          </a:r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», ГАУ ДПО ЯО «Институт развития образования»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B31D780-E0A5-4E84-8613-2489E98D6522}" type="parTrans" cxnId="{1FDF79EC-A7AC-4952-9080-82D04ACEAEE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4488974-2771-4DA4-83E9-F66AF297830C}" type="sibTrans" cxnId="{1FDF79EC-A7AC-4952-9080-82D04ACEAEE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26E6185-31DB-4874-BE79-527413FC376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Семинар «Создание педагогом-музыкантом интерактивных материалов для работы с дошкольниками», Издательский дом «Воспитание дошкольника»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6E94A28-96A8-4888-AAD1-E89197D5B1EE}" type="parTrans" cxnId="{0CE1B0FB-40CA-441F-BB54-1CA1EDAE030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9740284-BF33-4F73-AF0E-C4DFBE2B78A8}" type="sibTrans" cxnId="{0CE1B0FB-40CA-441F-BB54-1CA1EDAE030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DA44197-B058-4BE0-9DBA-367C1FE817D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«Информационно-коммуникационные технологии», ГАУ ДПО ЯО «Институт развития образования»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7EE073B-6832-43C2-B865-83EC12F22758}" type="parTrans" cxnId="{35D4B63A-7FF0-4CB0-A0C3-4306EC71F84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3E580CD-0642-426A-9DC9-FD709EBCB218}" type="sibTrans" cxnId="{35D4B63A-7FF0-4CB0-A0C3-4306EC71F84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958A41A-410E-4379-A54D-FDBE09E2CDC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«ИКТ в работе педагога ДОО в соответствии с ФГОС ДО», ОЦ «Каменный город»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D87C92F-C35B-4925-B95D-4CFEBFB102C0}" type="parTrans" cxnId="{263F3AEA-B979-4747-8B58-EFF50E62AD7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1DF49D0-5008-4BD8-9CDD-F2A5521183E5}" type="sibTrans" cxnId="{263F3AEA-B979-4747-8B58-EFF50E62AD7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C45A289-D1CB-4013-899D-6632522F82B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«Развитие навыков </a:t>
          </a:r>
          <a:r>
            <a:rPr lang="ru-RU" sz="18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алгоритмики</a:t>
          </a:r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в дошкольном возрасте», ГОАУ ЯО «Институт развития образования»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1FAF062-3B2B-4622-88DC-0BE08257FCAA}" type="parTrans" cxnId="{48575EEE-B2F7-4520-8F65-94DD40E7422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FDB225A-B875-4FAF-9ACF-A0744BF261FE}" type="sibTrans" cxnId="{48575EEE-B2F7-4520-8F65-94DD40E7422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206F775-3FC7-4637-80FC-99F35E23D69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Курс «Современные информационно-коммуникационные технологии в профессиональной деятельности педагога ДОО», Всероссийский образовательный портал «ИКТ педагогам»</a:t>
          </a:r>
          <a:endParaRPr lang="ru-RU" sz="18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71B020A-0BAB-4582-BC85-3A845CE2BDFB}" type="parTrans" cxnId="{04BAE25E-023E-45E7-BA7E-C233A10BEBB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962E23C-06FE-44BE-87A5-CF0BC1B4C669}" type="sibTrans" cxnId="{04BAE25E-023E-45E7-BA7E-C233A10BEBB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235E099-6C02-4984-BA5B-3FCFA0B01204}" type="pres">
      <dgm:prSet presAssocID="{194755EF-9FDF-47E6-8C10-68F5A4978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716E5-8774-446F-BBBB-F98B1F0EB2E6}" type="pres">
      <dgm:prSet presAssocID="{AF3473A9-37DA-424A-9B6D-03B9C661686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F8358-C8E5-40A0-9C30-4EA5E2C00140}" type="pres">
      <dgm:prSet presAssocID="{14BB9ACB-7116-467E-8694-7C90D7FD938B}" presName="spacer" presStyleCnt="0"/>
      <dgm:spPr/>
    </dgm:pt>
    <dgm:pt modelId="{1EF37925-F5A4-4E96-B18D-16C70E0480C7}" type="pres">
      <dgm:prSet presAssocID="{7C6432CE-FCB4-4AD3-A5B0-93F5EA3B25E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AE001-79EE-48EE-A197-A1C7BBBBF5B2}" type="pres">
      <dgm:prSet presAssocID="{303B529C-6C94-4460-A21F-BC1DF48E2544}" presName="spacer" presStyleCnt="0"/>
      <dgm:spPr/>
    </dgm:pt>
    <dgm:pt modelId="{5BAB4908-9E73-4776-83D9-9C057312495B}" type="pres">
      <dgm:prSet presAssocID="{A40B81F4-9006-4EC7-98F9-E4DCAFA795B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1FCD7-2A73-47B8-9363-D9F15A4BC2ED}" type="pres">
      <dgm:prSet presAssocID="{34488974-2771-4DA4-83E9-F66AF297830C}" presName="spacer" presStyleCnt="0"/>
      <dgm:spPr/>
    </dgm:pt>
    <dgm:pt modelId="{8CB950FC-4D1D-4F37-AEB8-E34E3E738D03}" type="pres">
      <dgm:prSet presAssocID="{C26E6185-31DB-4874-BE79-527413FC376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7D15E-D2AD-47E2-BBFE-8D845AFC2A49}" type="pres">
      <dgm:prSet presAssocID="{A9740284-BF33-4F73-AF0E-C4DFBE2B78A8}" presName="spacer" presStyleCnt="0"/>
      <dgm:spPr/>
    </dgm:pt>
    <dgm:pt modelId="{8427A28A-BF02-4143-AF6F-EFC242B5013F}" type="pres">
      <dgm:prSet presAssocID="{4DA44197-B058-4BE0-9DBA-367C1FE817D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2394-D179-490C-B115-F9E3E01D8903}" type="pres">
      <dgm:prSet presAssocID="{B3E580CD-0642-426A-9DC9-FD709EBCB218}" presName="spacer" presStyleCnt="0"/>
      <dgm:spPr/>
    </dgm:pt>
    <dgm:pt modelId="{DF1AE6FC-A771-4E91-BF9B-6D2BF3BF9AEF}" type="pres">
      <dgm:prSet presAssocID="{D958A41A-410E-4379-A54D-FDBE09E2CDC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67F2F-1585-47C1-A186-43573C82E8BF}" type="pres">
      <dgm:prSet presAssocID="{91DF49D0-5008-4BD8-9CDD-F2A5521183E5}" presName="spacer" presStyleCnt="0"/>
      <dgm:spPr/>
    </dgm:pt>
    <dgm:pt modelId="{357316A1-E8B0-4E1F-A8D3-2E4FF77D5DDB}" type="pres">
      <dgm:prSet presAssocID="{3C45A289-D1CB-4013-899D-6632522F82B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92E6-1E9A-4254-82B6-1374F32C31BB}" type="pres">
      <dgm:prSet presAssocID="{EFDB225A-B875-4FAF-9ACF-A0744BF261FE}" presName="spacer" presStyleCnt="0"/>
      <dgm:spPr/>
    </dgm:pt>
    <dgm:pt modelId="{F5F2E525-8D2C-4109-BD65-E3351311E058}" type="pres">
      <dgm:prSet presAssocID="{A206F775-3FC7-4637-80FC-99F35E23D69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1F83A-F950-46FA-AC97-C6159734C8F8}" srcId="{194755EF-9FDF-47E6-8C10-68F5A4978378}" destId="{AF3473A9-37DA-424A-9B6D-03B9C6616864}" srcOrd="0" destOrd="0" parTransId="{D11A9998-0975-4A38-9631-9FBE20DC047E}" sibTransId="{14BB9ACB-7116-467E-8694-7C90D7FD938B}"/>
    <dgm:cxn modelId="{07F0B08E-6A16-4420-8987-A526BE05585F}" type="presOf" srcId="{C26E6185-31DB-4874-BE79-527413FC376A}" destId="{8CB950FC-4D1D-4F37-AEB8-E34E3E738D03}" srcOrd="0" destOrd="0" presId="urn:microsoft.com/office/officeart/2005/8/layout/vList2"/>
    <dgm:cxn modelId="{04BAE25E-023E-45E7-BA7E-C233A10BEBB2}" srcId="{194755EF-9FDF-47E6-8C10-68F5A4978378}" destId="{A206F775-3FC7-4637-80FC-99F35E23D691}" srcOrd="7" destOrd="0" parTransId="{071B020A-0BAB-4582-BC85-3A845CE2BDFB}" sibTransId="{8962E23C-06FE-44BE-87A5-CF0BC1B4C669}"/>
    <dgm:cxn modelId="{101CA087-1184-4BAB-99A5-5EB2817FDAC6}" type="presOf" srcId="{A40B81F4-9006-4EC7-98F9-E4DCAFA795BA}" destId="{5BAB4908-9E73-4776-83D9-9C057312495B}" srcOrd="0" destOrd="0" presId="urn:microsoft.com/office/officeart/2005/8/layout/vList2"/>
    <dgm:cxn modelId="{4A323C61-7567-4F08-9DD7-A15EAAEC2498}" type="presOf" srcId="{194755EF-9FDF-47E6-8C10-68F5A4978378}" destId="{5235E099-6C02-4984-BA5B-3FCFA0B01204}" srcOrd="0" destOrd="0" presId="urn:microsoft.com/office/officeart/2005/8/layout/vList2"/>
    <dgm:cxn modelId="{0CE1B0FB-40CA-441F-BB54-1CA1EDAE0307}" srcId="{194755EF-9FDF-47E6-8C10-68F5A4978378}" destId="{C26E6185-31DB-4874-BE79-527413FC376A}" srcOrd="3" destOrd="0" parTransId="{A6E94A28-96A8-4888-AAD1-E89197D5B1EE}" sibTransId="{A9740284-BF33-4F73-AF0E-C4DFBE2B78A8}"/>
    <dgm:cxn modelId="{86DE2B20-34AC-48D4-B3CA-13702AC074A6}" type="presOf" srcId="{A206F775-3FC7-4637-80FC-99F35E23D691}" destId="{F5F2E525-8D2C-4109-BD65-E3351311E058}" srcOrd="0" destOrd="0" presId="urn:microsoft.com/office/officeart/2005/8/layout/vList2"/>
    <dgm:cxn modelId="{263F3AEA-B979-4747-8B58-EFF50E62AD76}" srcId="{194755EF-9FDF-47E6-8C10-68F5A4978378}" destId="{D958A41A-410E-4379-A54D-FDBE09E2CDC7}" srcOrd="5" destOrd="0" parTransId="{0D87C92F-C35B-4925-B95D-4CFEBFB102C0}" sibTransId="{91DF49D0-5008-4BD8-9CDD-F2A5521183E5}"/>
    <dgm:cxn modelId="{B5C20393-2677-43AB-8DA9-3766E1FAC1A7}" type="presOf" srcId="{4DA44197-B058-4BE0-9DBA-367C1FE817DA}" destId="{8427A28A-BF02-4143-AF6F-EFC242B5013F}" srcOrd="0" destOrd="0" presId="urn:microsoft.com/office/officeart/2005/8/layout/vList2"/>
    <dgm:cxn modelId="{35D4B63A-7FF0-4CB0-A0C3-4306EC71F84A}" srcId="{194755EF-9FDF-47E6-8C10-68F5A4978378}" destId="{4DA44197-B058-4BE0-9DBA-367C1FE817DA}" srcOrd="4" destOrd="0" parTransId="{57EE073B-6832-43C2-B865-83EC12F22758}" sibTransId="{B3E580CD-0642-426A-9DC9-FD709EBCB218}"/>
    <dgm:cxn modelId="{55A4B16F-433A-4C93-AB71-A18FA2121FC4}" type="presOf" srcId="{AF3473A9-37DA-424A-9B6D-03B9C6616864}" destId="{B39716E5-8774-446F-BBBB-F98B1F0EB2E6}" srcOrd="0" destOrd="0" presId="urn:microsoft.com/office/officeart/2005/8/layout/vList2"/>
    <dgm:cxn modelId="{1FDF79EC-A7AC-4952-9080-82D04ACEAEEE}" srcId="{194755EF-9FDF-47E6-8C10-68F5A4978378}" destId="{A40B81F4-9006-4EC7-98F9-E4DCAFA795BA}" srcOrd="2" destOrd="0" parTransId="{1B31D780-E0A5-4E84-8613-2489E98D6522}" sibTransId="{34488974-2771-4DA4-83E9-F66AF297830C}"/>
    <dgm:cxn modelId="{48575EEE-B2F7-4520-8F65-94DD40E7422E}" srcId="{194755EF-9FDF-47E6-8C10-68F5A4978378}" destId="{3C45A289-D1CB-4013-899D-6632522F82BA}" srcOrd="6" destOrd="0" parTransId="{A1FAF062-3B2B-4622-88DC-0BE08257FCAA}" sibTransId="{EFDB225A-B875-4FAF-9ACF-A0744BF261FE}"/>
    <dgm:cxn modelId="{2CE4906D-2D33-4A9E-A637-47EBB5D09ACA}" type="presOf" srcId="{3C45A289-D1CB-4013-899D-6632522F82BA}" destId="{357316A1-E8B0-4E1F-A8D3-2E4FF77D5DDB}" srcOrd="0" destOrd="0" presId="urn:microsoft.com/office/officeart/2005/8/layout/vList2"/>
    <dgm:cxn modelId="{076FBB18-6EDB-4E2B-A2BD-F3C4E4EDEDC9}" type="presOf" srcId="{D958A41A-410E-4379-A54D-FDBE09E2CDC7}" destId="{DF1AE6FC-A771-4E91-BF9B-6D2BF3BF9AEF}" srcOrd="0" destOrd="0" presId="urn:microsoft.com/office/officeart/2005/8/layout/vList2"/>
    <dgm:cxn modelId="{3E1A4D46-799E-481E-80B8-4141C0838448}" srcId="{194755EF-9FDF-47E6-8C10-68F5A4978378}" destId="{7C6432CE-FCB4-4AD3-A5B0-93F5EA3B25EC}" srcOrd="1" destOrd="0" parTransId="{E1810602-C15B-47F3-BEE2-7542F1278ADF}" sibTransId="{303B529C-6C94-4460-A21F-BC1DF48E2544}"/>
    <dgm:cxn modelId="{453670AA-960B-4A31-979C-AD0C8C8A7B83}" type="presOf" srcId="{7C6432CE-FCB4-4AD3-A5B0-93F5EA3B25EC}" destId="{1EF37925-F5A4-4E96-B18D-16C70E0480C7}" srcOrd="0" destOrd="0" presId="urn:microsoft.com/office/officeart/2005/8/layout/vList2"/>
    <dgm:cxn modelId="{80DDE88C-CF57-4159-8092-983F33E7F0E1}" type="presParOf" srcId="{5235E099-6C02-4984-BA5B-3FCFA0B01204}" destId="{B39716E5-8774-446F-BBBB-F98B1F0EB2E6}" srcOrd="0" destOrd="0" presId="urn:microsoft.com/office/officeart/2005/8/layout/vList2"/>
    <dgm:cxn modelId="{6E134224-DA08-4CEE-9DC8-E41E4D8F8E34}" type="presParOf" srcId="{5235E099-6C02-4984-BA5B-3FCFA0B01204}" destId="{D7CF8358-C8E5-40A0-9C30-4EA5E2C00140}" srcOrd="1" destOrd="0" presId="urn:microsoft.com/office/officeart/2005/8/layout/vList2"/>
    <dgm:cxn modelId="{40BE338F-3381-4E05-80A2-81B7443FD0E6}" type="presParOf" srcId="{5235E099-6C02-4984-BA5B-3FCFA0B01204}" destId="{1EF37925-F5A4-4E96-B18D-16C70E0480C7}" srcOrd="2" destOrd="0" presId="urn:microsoft.com/office/officeart/2005/8/layout/vList2"/>
    <dgm:cxn modelId="{5443735A-1894-47CC-B914-06EC3A5DE08E}" type="presParOf" srcId="{5235E099-6C02-4984-BA5B-3FCFA0B01204}" destId="{9EDAE001-79EE-48EE-A197-A1C7BBBBF5B2}" srcOrd="3" destOrd="0" presId="urn:microsoft.com/office/officeart/2005/8/layout/vList2"/>
    <dgm:cxn modelId="{EBD20A47-843A-4B16-873E-FEC672F9A0C0}" type="presParOf" srcId="{5235E099-6C02-4984-BA5B-3FCFA0B01204}" destId="{5BAB4908-9E73-4776-83D9-9C057312495B}" srcOrd="4" destOrd="0" presId="urn:microsoft.com/office/officeart/2005/8/layout/vList2"/>
    <dgm:cxn modelId="{6EDFD1FE-05B4-464D-A60F-10E6E28E132C}" type="presParOf" srcId="{5235E099-6C02-4984-BA5B-3FCFA0B01204}" destId="{3B61FCD7-2A73-47B8-9363-D9F15A4BC2ED}" srcOrd="5" destOrd="0" presId="urn:microsoft.com/office/officeart/2005/8/layout/vList2"/>
    <dgm:cxn modelId="{B79D5750-3A14-475C-AC92-4BEE0FD4055B}" type="presParOf" srcId="{5235E099-6C02-4984-BA5B-3FCFA0B01204}" destId="{8CB950FC-4D1D-4F37-AEB8-E34E3E738D03}" srcOrd="6" destOrd="0" presId="urn:microsoft.com/office/officeart/2005/8/layout/vList2"/>
    <dgm:cxn modelId="{D576690E-42D2-4BC9-A59A-3866C42D9867}" type="presParOf" srcId="{5235E099-6C02-4984-BA5B-3FCFA0B01204}" destId="{F137D15E-D2AD-47E2-BBFE-8D845AFC2A49}" srcOrd="7" destOrd="0" presId="urn:microsoft.com/office/officeart/2005/8/layout/vList2"/>
    <dgm:cxn modelId="{24A7853D-4F49-40FA-B191-CB2A1814E327}" type="presParOf" srcId="{5235E099-6C02-4984-BA5B-3FCFA0B01204}" destId="{8427A28A-BF02-4143-AF6F-EFC242B5013F}" srcOrd="8" destOrd="0" presId="urn:microsoft.com/office/officeart/2005/8/layout/vList2"/>
    <dgm:cxn modelId="{FD01C45D-3A47-4605-A595-6A9F13DBE3D0}" type="presParOf" srcId="{5235E099-6C02-4984-BA5B-3FCFA0B01204}" destId="{BA9C2394-D179-490C-B115-F9E3E01D8903}" srcOrd="9" destOrd="0" presId="urn:microsoft.com/office/officeart/2005/8/layout/vList2"/>
    <dgm:cxn modelId="{76DACBCF-65BF-4561-80C2-1A9259DCCFFA}" type="presParOf" srcId="{5235E099-6C02-4984-BA5B-3FCFA0B01204}" destId="{DF1AE6FC-A771-4E91-BF9B-6D2BF3BF9AEF}" srcOrd="10" destOrd="0" presId="urn:microsoft.com/office/officeart/2005/8/layout/vList2"/>
    <dgm:cxn modelId="{808E6FF4-275C-4501-9933-799CF73E6FE4}" type="presParOf" srcId="{5235E099-6C02-4984-BA5B-3FCFA0B01204}" destId="{86767F2F-1585-47C1-A186-43573C82E8BF}" srcOrd="11" destOrd="0" presId="urn:microsoft.com/office/officeart/2005/8/layout/vList2"/>
    <dgm:cxn modelId="{2B2852E6-0CC1-4852-BA2F-97983BBF820F}" type="presParOf" srcId="{5235E099-6C02-4984-BA5B-3FCFA0B01204}" destId="{357316A1-E8B0-4E1F-A8D3-2E4FF77D5DDB}" srcOrd="12" destOrd="0" presId="urn:microsoft.com/office/officeart/2005/8/layout/vList2"/>
    <dgm:cxn modelId="{9D4B5F43-857D-49F8-AE52-971F9D6BDCE8}" type="presParOf" srcId="{5235E099-6C02-4984-BA5B-3FCFA0B01204}" destId="{AC9A92E6-1E9A-4254-82B6-1374F32C31BB}" srcOrd="13" destOrd="0" presId="urn:microsoft.com/office/officeart/2005/8/layout/vList2"/>
    <dgm:cxn modelId="{6D88F8A7-0363-4A86-BFB7-711FED29FC50}" type="presParOf" srcId="{5235E099-6C02-4984-BA5B-3FCFA0B01204}" destId="{F5F2E525-8D2C-4109-BD65-E3351311E05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796083-A4B1-49C9-9254-8DE76AE846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E49822-FA4E-456C-ADEA-699CFDAD0F1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Малая региональная конференция "Траектория развития дошкольного образования: оценка для развития"</a:t>
          </a:r>
          <a:endParaRPr lang="ru-RU" dirty="0">
            <a:solidFill>
              <a:schemeClr val="tx1"/>
            </a:solidFill>
          </a:endParaRPr>
        </a:p>
      </dgm:t>
    </dgm:pt>
    <dgm:pt modelId="{D2522BF1-5FCE-4D72-B7B0-604EEF3739D0}" type="parTrans" cxnId="{A212C827-7A42-4C10-8C07-2FBDBB590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787E59-F0A8-47CF-9E6A-9AEFF64DE488}" type="sibTrans" cxnId="{A212C827-7A42-4C10-8C07-2FBDBB590A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C774BA-18D2-44B9-91AB-9559158EF91C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IX муниципальная Ярмарка педагогических идей «Формирование навыков и компетенций XXI века»</a:t>
          </a:r>
          <a:endParaRPr lang="ru-RU" dirty="0">
            <a:solidFill>
              <a:schemeClr val="tx1"/>
            </a:solidFill>
          </a:endParaRPr>
        </a:p>
      </dgm:t>
    </dgm:pt>
    <dgm:pt modelId="{1CAEB244-5D86-4E52-8F38-7DB8C3D6A2CF}" type="parTrans" cxnId="{189D393D-6865-4F5C-9713-4A6CE23A27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4E4150-C19C-4EFD-B542-396575BB131D}" type="sibTrans" cxnId="{189D393D-6865-4F5C-9713-4A6CE23A27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9A73AB-C55B-41ED-A90B-70ED4608293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Районный семинар "Интеграция цифрового оборудования в образовательную среду ДОУ: планирование деятельности"</a:t>
          </a:r>
          <a:endParaRPr lang="ru-RU" dirty="0">
            <a:solidFill>
              <a:schemeClr val="tx1"/>
            </a:solidFill>
          </a:endParaRPr>
        </a:p>
      </dgm:t>
    </dgm:pt>
    <dgm:pt modelId="{C07E3B59-707D-4055-8631-64E1A57C6F03}" type="parTrans" cxnId="{C4AF9A1D-6577-48A6-8066-62ECEB256F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CFAE6C-6D04-4033-A892-CC6229CEC9DA}" type="sibTrans" cxnId="{C4AF9A1D-6577-48A6-8066-62ECEB256F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B5F360-3252-4B17-8786-9996DBF80CE9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Мастер-классы (августовская педагогическая конференция)</a:t>
          </a:r>
          <a:endParaRPr lang="ru-RU" dirty="0">
            <a:solidFill>
              <a:schemeClr val="tx1"/>
            </a:solidFill>
          </a:endParaRPr>
        </a:p>
      </dgm:t>
    </dgm:pt>
    <dgm:pt modelId="{C78D9B00-4C34-433A-88B7-D809F58793AA}" type="parTrans" cxnId="{9FEBC2C6-6D59-4B9A-BBBB-B09E0003E5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74EAB8-761F-493E-8ADF-E7B6065BFF3E}" type="sibTrans" cxnId="{9FEBC2C6-6D59-4B9A-BBBB-B09E0003E5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BF8C38-4B94-4B12-9898-95DA2F09483E}" type="pres">
      <dgm:prSet presAssocID="{19796083-A4B1-49C9-9254-8DE76AE846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DFAE05-20C5-408C-9633-98C8EDFE9BA6}" type="pres">
      <dgm:prSet presAssocID="{CDE49822-FA4E-456C-ADEA-699CFDAD0F12}" presName="node" presStyleLbl="node1" presStyleIdx="0" presStyleCnt="4" custScaleX="109701" custScaleY="97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E57D5-DDD4-4FAD-B312-5AFC8F55DB93}" type="pres">
      <dgm:prSet presAssocID="{57787E59-F0A8-47CF-9E6A-9AEFF64DE488}" presName="sibTrans" presStyleCnt="0"/>
      <dgm:spPr/>
    </dgm:pt>
    <dgm:pt modelId="{76689406-7AA5-4A33-9500-014A43CAFC69}" type="pres">
      <dgm:prSet presAssocID="{A1C774BA-18D2-44B9-91AB-9559158EF9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A53D9-3BA2-48E9-8DE7-237724D9CA7D}" type="pres">
      <dgm:prSet presAssocID="{924E4150-C19C-4EFD-B542-396575BB131D}" presName="sibTrans" presStyleCnt="0"/>
      <dgm:spPr/>
    </dgm:pt>
    <dgm:pt modelId="{2872E051-32AA-4EBB-A564-CF944A6B2828}" type="pres">
      <dgm:prSet presAssocID="{259A73AB-C55B-41ED-A90B-70ED46082938}" presName="node" presStyleLbl="node1" presStyleIdx="2" presStyleCnt="4" custScaleX="108089" custScaleY="10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85BD2-C8F8-4B65-BF8B-05BBEFC72143}" type="pres">
      <dgm:prSet presAssocID="{2ECFAE6C-6D04-4033-A892-CC6229CEC9DA}" presName="sibTrans" presStyleCnt="0"/>
      <dgm:spPr/>
    </dgm:pt>
    <dgm:pt modelId="{A4FD9B79-8BA8-4C65-B174-39CC05ADCD4F}" type="pres">
      <dgm:prSet presAssocID="{F0B5F360-3252-4B17-8786-9996DBF80CE9}" presName="node" presStyleLbl="node1" presStyleIdx="3" presStyleCnt="4" custScaleY="103819" custLinFactNeighborX="4871" custLinFactNeighborY="1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2C827-7A42-4C10-8C07-2FBDBB590A89}" srcId="{19796083-A4B1-49C9-9254-8DE76AE84680}" destId="{CDE49822-FA4E-456C-ADEA-699CFDAD0F12}" srcOrd="0" destOrd="0" parTransId="{D2522BF1-5FCE-4D72-B7B0-604EEF3739D0}" sibTransId="{57787E59-F0A8-47CF-9E6A-9AEFF64DE488}"/>
    <dgm:cxn modelId="{25FD2AC1-E8F0-4710-A78A-99CF4780D6D4}" type="presOf" srcId="{19796083-A4B1-49C9-9254-8DE76AE84680}" destId="{0EBF8C38-4B94-4B12-9898-95DA2F09483E}" srcOrd="0" destOrd="0" presId="urn:microsoft.com/office/officeart/2005/8/layout/default"/>
    <dgm:cxn modelId="{C4AF9A1D-6577-48A6-8066-62ECEB256F1D}" srcId="{19796083-A4B1-49C9-9254-8DE76AE84680}" destId="{259A73AB-C55B-41ED-A90B-70ED46082938}" srcOrd="2" destOrd="0" parTransId="{C07E3B59-707D-4055-8631-64E1A57C6F03}" sibTransId="{2ECFAE6C-6D04-4033-A892-CC6229CEC9DA}"/>
    <dgm:cxn modelId="{59AAAB0B-D146-4E80-973B-C3AD98999A96}" type="presOf" srcId="{A1C774BA-18D2-44B9-91AB-9559158EF91C}" destId="{76689406-7AA5-4A33-9500-014A43CAFC69}" srcOrd="0" destOrd="0" presId="urn:microsoft.com/office/officeart/2005/8/layout/default"/>
    <dgm:cxn modelId="{9FEBC2C6-6D59-4B9A-BBBB-B09E0003E55E}" srcId="{19796083-A4B1-49C9-9254-8DE76AE84680}" destId="{F0B5F360-3252-4B17-8786-9996DBF80CE9}" srcOrd="3" destOrd="0" parTransId="{C78D9B00-4C34-433A-88B7-D809F58793AA}" sibTransId="{A874EAB8-761F-493E-8ADF-E7B6065BFF3E}"/>
    <dgm:cxn modelId="{843C4E96-5D9D-4E4F-AD6F-D7FCA9699D36}" type="presOf" srcId="{CDE49822-FA4E-456C-ADEA-699CFDAD0F12}" destId="{EDDFAE05-20C5-408C-9633-98C8EDFE9BA6}" srcOrd="0" destOrd="0" presId="urn:microsoft.com/office/officeart/2005/8/layout/default"/>
    <dgm:cxn modelId="{189D393D-6865-4F5C-9713-4A6CE23A274F}" srcId="{19796083-A4B1-49C9-9254-8DE76AE84680}" destId="{A1C774BA-18D2-44B9-91AB-9559158EF91C}" srcOrd="1" destOrd="0" parTransId="{1CAEB244-5D86-4E52-8F38-7DB8C3D6A2CF}" sibTransId="{924E4150-C19C-4EFD-B542-396575BB131D}"/>
    <dgm:cxn modelId="{16700FE6-0EB0-44FB-8857-217BB489E660}" type="presOf" srcId="{259A73AB-C55B-41ED-A90B-70ED46082938}" destId="{2872E051-32AA-4EBB-A564-CF944A6B2828}" srcOrd="0" destOrd="0" presId="urn:microsoft.com/office/officeart/2005/8/layout/default"/>
    <dgm:cxn modelId="{96088564-B987-4F19-85A2-E6F9E50D5A92}" type="presOf" srcId="{F0B5F360-3252-4B17-8786-9996DBF80CE9}" destId="{A4FD9B79-8BA8-4C65-B174-39CC05ADCD4F}" srcOrd="0" destOrd="0" presId="urn:microsoft.com/office/officeart/2005/8/layout/default"/>
    <dgm:cxn modelId="{0C989769-5E42-4222-AF3E-349488A5EC10}" type="presParOf" srcId="{0EBF8C38-4B94-4B12-9898-95DA2F09483E}" destId="{EDDFAE05-20C5-408C-9633-98C8EDFE9BA6}" srcOrd="0" destOrd="0" presId="urn:microsoft.com/office/officeart/2005/8/layout/default"/>
    <dgm:cxn modelId="{3F8D0538-85CD-46F8-B7A4-1B070B4666DD}" type="presParOf" srcId="{0EBF8C38-4B94-4B12-9898-95DA2F09483E}" destId="{CEBE57D5-DDD4-4FAD-B312-5AFC8F55DB93}" srcOrd="1" destOrd="0" presId="urn:microsoft.com/office/officeart/2005/8/layout/default"/>
    <dgm:cxn modelId="{4538FACB-6967-4B53-A10D-6B9440A537B0}" type="presParOf" srcId="{0EBF8C38-4B94-4B12-9898-95DA2F09483E}" destId="{76689406-7AA5-4A33-9500-014A43CAFC69}" srcOrd="2" destOrd="0" presId="urn:microsoft.com/office/officeart/2005/8/layout/default"/>
    <dgm:cxn modelId="{D192A498-3176-42B5-99DE-02ACF9109BB1}" type="presParOf" srcId="{0EBF8C38-4B94-4B12-9898-95DA2F09483E}" destId="{C12A53D9-3BA2-48E9-8DE7-237724D9CA7D}" srcOrd="3" destOrd="0" presId="urn:microsoft.com/office/officeart/2005/8/layout/default"/>
    <dgm:cxn modelId="{37E646FC-7E26-4CAD-8EE0-4EF3664A2BF7}" type="presParOf" srcId="{0EBF8C38-4B94-4B12-9898-95DA2F09483E}" destId="{2872E051-32AA-4EBB-A564-CF944A6B2828}" srcOrd="4" destOrd="0" presId="urn:microsoft.com/office/officeart/2005/8/layout/default"/>
    <dgm:cxn modelId="{C827775B-089B-41A4-8F13-22AEAD9378E3}" type="presParOf" srcId="{0EBF8C38-4B94-4B12-9898-95DA2F09483E}" destId="{FCA85BD2-C8F8-4B65-BF8B-05BBEFC72143}" srcOrd="5" destOrd="0" presId="urn:microsoft.com/office/officeart/2005/8/layout/default"/>
    <dgm:cxn modelId="{86B4AF27-C085-46D5-8196-A6E392C1EB50}" type="presParOf" srcId="{0EBF8C38-4B94-4B12-9898-95DA2F09483E}" destId="{A4FD9B79-8BA8-4C65-B174-39CC05ADCD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CE46F-A94B-4F56-AD13-B2DCDFADDF2C}">
      <dsp:nvSpPr>
        <dsp:cNvPr id="0" name=""/>
        <dsp:cNvSpPr/>
      </dsp:nvSpPr>
      <dsp:spPr>
        <a:xfrm>
          <a:off x="100598" y="4362"/>
          <a:ext cx="8439763" cy="1486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qum" panose="02000500000000000000" pitchFamily="2" charset="0"/>
            </a:rPr>
            <a:t>2017-2018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Сетевой проект «Наш цифровой детский сад»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(ВикиИРО)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44145" y="47909"/>
        <a:ext cx="8352669" cy="1399711"/>
      </dsp:txXfrm>
    </dsp:sp>
    <dsp:sp modelId="{8C981373-06B4-4ABC-8F0A-C189EF3A4E17}">
      <dsp:nvSpPr>
        <dsp:cNvPr id="0" name=""/>
        <dsp:cNvSpPr/>
      </dsp:nvSpPr>
      <dsp:spPr>
        <a:xfrm rot="5400000">
          <a:off x="4041703" y="1528338"/>
          <a:ext cx="557552" cy="66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tx1"/>
            </a:solidFill>
          </a:endParaRPr>
        </a:p>
      </dsp:txBody>
      <dsp:txXfrm rot="-5400000">
        <a:off x="4119760" y="1584093"/>
        <a:ext cx="401438" cy="390286"/>
      </dsp:txXfrm>
    </dsp:sp>
    <dsp:sp modelId="{30E1281E-3CFF-4283-9996-3D7ECF8ACE54}">
      <dsp:nvSpPr>
        <dsp:cNvPr id="0" name=""/>
        <dsp:cNvSpPr/>
      </dsp:nvSpPr>
      <dsp:spPr>
        <a:xfrm>
          <a:off x="100598" y="2234571"/>
          <a:ext cx="8439763" cy="148680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qum" panose="02000500000000000000" pitchFamily="2" charset="0"/>
            </a:rPr>
            <a:t>2018-2021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МИП «Интеграция цифрового оборудования в образовательную среду ДОУ»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144145" y="2278118"/>
        <a:ext cx="8352669" cy="1399711"/>
      </dsp:txXfrm>
    </dsp:sp>
    <dsp:sp modelId="{0049B164-DC46-44F7-9A5D-2D10EE6FC97B}">
      <dsp:nvSpPr>
        <dsp:cNvPr id="0" name=""/>
        <dsp:cNvSpPr/>
      </dsp:nvSpPr>
      <dsp:spPr>
        <a:xfrm rot="5400000">
          <a:off x="4041703" y="3758546"/>
          <a:ext cx="557552" cy="66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>
            <a:solidFill>
              <a:schemeClr val="tx1"/>
            </a:solidFill>
          </a:endParaRPr>
        </a:p>
      </dsp:txBody>
      <dsp:txXfrm rot="-5400000">
        <a:off x="4119760" y="3814301"/>
        <a:ext cx="401438" cy="390286"/>
      </dsp:txXfrm>
    </dsp:sp>
    <dsp:sp modelId="{E0D1C0CC-38A9-41A2-A80D-94A83A0A82A0}">
      <dsp:nvSpPr>
        <dsp:cNvPr id="0" name=""/>
        <dsp:cNvSpPr/>
      </dsp:nvSpPr>
      <dsp:spPr>
        <a:xfrm>
          <a:off x="100598" y="4464779"/>
          <a:ext cx="8439763" cy="186756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qum" panose="02000500000000000000" pitchFamily="2" charset="0"/>
            </a:rPr>
            <a:t>2019-2022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Базовая площадка ИРО «Детский сад - цифровая среда (Интеграция цифрового оборудования в образовательную среду ДОУ)»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55297" y="4519478"/>
        <a:ext cx="8330365" cy="17581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AE05-20C5-408C-9633-98C8EDFE9BA6}">
      <dsp:nvSpPr>
        <dsp:cNvPr id="0" name=""/>
        <dsp:cNvSpPr/>
      </dsp:nvSpPr>
      <dsp:spPr>
        <a:xfrm>
          <a:off x="781" y="197982"/>
          <a:ext cx="4134044" cy="22058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Семинар «Поликультурное образование детей дошкольного возраста» (в рамках работы регионального инновационного проекта «</a:t>
          </a:r>
          <a:r>
            <a:rPr lang="ru-RU" sz="2000" kern="1200" dirty="0" err="1" smtClean="0">
              <a:solidFill>
                <a:schemeClr val="tx1"/>
              </a:solidFill>
            </a:rPr>
            <a:t>Мультикультурность</a:t>
          </a:r>
          <a:r>
            <a:rPr lang="ru-RU" sz="2000" kern="1200" dirty="0" smtClean="0">
              <a:solidFill>
                <a:schemeClr val="tx1"/>
              </a:solidFill>
            </a:rPr>
            <a:t>: компетентность современного человека»)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81" y="197982"/>
        <a:ext cx="4134044" cy="2205886"/>
      </dsp:txXfrm>
    </dsp:sp>
    <dsp:sp modelId="{76689406-7AA5-4A33-9500-014A43CAFC69}">
      <dsp:nvSpPr>
        <dsp:cNvPr id="0" name=""/>
        <dsp:cNvSpPr/>
      </dsp:nvSpPr>
      <dsp:spPr>
        <a:xfrm>
          <a:off x="4511672" y="170385"/>
          <a:ext cx="3768465" cy="226107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Межрегиональная научно-практическая конференция «Непрерывное повышение профессионального мастерства педагогов: точки роста качества образования в регионе»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11672" y="170385"/>
        <a:ext cx="3768465" cy="2261079"/>
      </dsp:txXfrm>
    </dsp:sp>
    <dsp:sp modelId="{2872E051-32AA-4EBB-A564-CF944A6B2828}">
      <dsp:nvSpPr>
        <dsp:cNvPr id="0" name=""/>
        <dsp:cNvSpPr/>
      </dsp:nvSpPr>
      <dsp:spPr>
        <a:xfrm>
          <a:off x="31155" y="2808311"/>
          <a:ext cx="4073296" cy="234989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X  муниципальная Ярмарка педагогических идей «Современная образовательная среда как фактор обеспечения качества образовательного процесса»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155" y="2808311"/>
        <a:ext cx="4073296" cy="2349894"/>
      </dsp:txXfrm>
    </dsp:sp>
    <dsp:sp modelId="{A4FD9B79-8BA8-4C65-B174-39CC05ADCD4F}">
      <dsp:nvSpPr>
        <dsp:cNvPr id="0" name=""/>
        <dsp:cNvSpPr/>
      </dsp:nvSpPr>
      <dsp:spPr>
        <a:xfrm>
          <a:off x="4512454" y="2837151"/>
          <a:ext cx="3768465" cy="234742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Мастер-классы (августовская педагогическая конференция)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12454" y="2837151"/>
        <a:ext cx="3768465" cy="23474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AE05-20C5-408C-9633-98C8EDFE9BA6}">
      <dsp:nvSpPr>
        <dsp:cNvPr id="0" name=""/>
        <dsp:cNvSpPr/>
      </dsp:nvSpPr>
      <dsp:spPr>
        <a:xfrm>
          <a:off x="1978070" y="130649"/>
          <a:ext cx="4324778" cy="23076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Межмуниципальный семинар  «Эффективные практики реализации ФГОС ДО. Детский сад – цифровая среда (Интеграция цифрового оборудования в образовательную среду ДОУ)»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978070" y="130649"/>
        <a:ext cx="4324778" cy="2307660"/>
      </dsp:txXfrm>
    </dsp:sp>
    <dsp:sp modelId="{76689406-7AA5-4A33-9500-014A43CAFC69}">
      <dsp:nvSpPr>
        <dsp:cNvPr id="0" name=""/>
        <dsp:cNvSpPr/>
      </dsp:nvSpPr>
      <dsp:spPr>
        <a:xfrm>
          <a:off x="1010" y="2832542"/>
          <a:ext cx="3942332" cy="236539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XI муниципальная Ярмарка педагогических идей «Организация образовательного процесса с использованием электронного обучения и дистанционных образовательных технологий»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010" y="2832542"/>
        <a:ext cx="3942332" cy="2365399"/>
      </dsp:txXfrm>
    </dsp:sp>
    <dsp:sp modelId="{1B9E08D4-72DC-4B42-BCD1-380B3A2F4FE0}">
      <dsp:nvSpPr>
        <dsp:cNvPr id="0" name=""/>
        <dsp:cNvSpPr/>
      </dsp:nvSpPr>
      <dsp:spPr>
        <a:xfrm>
          <a:off x="4337576" y="2832542"/>
          <a:ext cx="3942332" cy="236539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Районное методическое объединение музыкальных руководителей «Музыкальная игра как средство развития музыкальных способностей дошкольников»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337576" y="2832542"/>
        <a:ext cx="3942332" cy="2365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3610C-1B3A-444F-81F0-7D6684938DBF}">
      <dsp:nvSpPr>
        <dsp:cNvPr id="0" name=""/>
        <dsp:cNvSpPr/>
      </dsp:nvSpPr>
      <dsp:spPr>
        <a:xfrm>
          <a:off x="89447" y="0"/>
          <a:ext cx="8119464" cy="575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qum" panose="02000500000000000000" pitchFamily="2" charset="0"/>
            </a:rPr>
            <a:t>Цель</a:t>
          </a: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117541" y="28094"/>
        <a:ext cx="8063276" cy="519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158E6-13CB-42D1-AD81-73510FF9FFFE}">
      <dsp:nvSpPr>
        <dsp:cNvPr id="0" name=""/>
        <dsp:cNvSpPr/>
      </dsp:nvSpPr>
      <dsp:spPr>
        <a:xfrm>
          <a:off x="0" y="360041"/>
          <a:ext cx="8128964" cy="5760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qum" panose="02000500000000000000" pitchFamily="2" charset="0"/>
            </a:rPr>
            <a:t>Задачи</a:t>
          </a:r>
          <a:r>
            <a:rPr lang="ru-RU" sz="6400" kern="1200" dirty="0" smtClean="0"/>
            <a:t> </a:t>
          </a:r>
          <a:endParaRPr lang="ru-RU" sz="6400" kern="1200" dirty="0"/>
        </a:p>
      </dsp:txBody>
      <dsp:txXfrm>
        <a:off x="28121" y="388162"/>
        <a:ext cx="8072722" cy="519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977A4-D42B-439C-82E4-63AEA05F958F}">
      <dsp:nvSpPr>
        <dsp:cNvPr id="0" name=""/>
        <dsp:cNvSpPr/>
      </dsp:nvSpPr>
      <dsp:spPr>
        <a:xfrm>
          <a:off x="648071" y="0"/>
          <a:ext cx="7344816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982F4-E0AA-4E09-842E-F77D5ACF8E5B}">
      <dsp:nvSpPr>
        <dsp:cNvPr id="0" name=""/>
        <dsp:cNvSpPr/>
      </dsp:nvSpPr>
      <dsp:spPr>
        <a:xfrm>
          <a:off x="3528" y="1219199"/>
          <a:ext cx="2692520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Проектно-аналитический (1-й год)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2883" y="1298554"/>
        <a:ext cx="2533810" cy="1466890"/>
      </dsp:txXfrm>
    </dsp:sp>
    <dsp:sp modelId="{03304ABA-38EC-4E6E-BA20-72B29C8CC300}">
      <dsp:nvSpPr>
        <dsp:cNvPr id="0" name=""/>
        <dsp:cNvSpPr/>
      </dsp:nvSpPr>
      <dsp:spPr>
        <a:xfrm>
          <a:off x="3072316" y="1239910"/>
          <a:ext cx="2512000" cy="162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Практический (2-3-й год)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151671" y="1319265"/>
        <a:ext cx="2353290" cy="1466890"/>
      </dsp:txXfrm>
    </dsp:sp>
    <dsp:sp modelId="{29F01C23-85D1-443B-941F-2087489B5E3E}">
      <dsp:nvSpPr>
        <dsp:cNvPr id="0" name=""/>
        <dsp:cNvSpPr/>
      </dsp:nvSpPr>
      <dsp:spPr>
        <a:xfrm>
          <a:off x="5860340" y="1219199"/>
          <a:ext cx="2777091" cy="162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Результативно-рефлексивный (3-й год)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939695" y="1298554"/>
        <a:ext cx="2618381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3610C-1B3A-444F-81F0-7D6684938DBF}">
      <dsp:nvSpPr>
        <dsp:cNvPr id="0" name=""/>
        <dsp:cNvSpPr/>
      </dsp:nvSpPr>
      <dsp:spPr>
        <a:xfrm>
          <a:off x="89447" y="0"/>
          <a:ext cx="8119464" cy="575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qum" panose="02000500000000000000" pitchFamily="2" charset="0"/>
            </a:rPr>
            <a:t>Цель</a:t>
          </a:r>
          <a:r>
            <a:rPr lang="ru-RU" sz="4700" kern="1200" dirty="0" smtClean="0"/>
            <a:t> </a:t>
          </a:r>
          <a:endParaRPr lang="ru-RU" sz="4700" kern="1200" dirty="0"/>
        </a:p>
      </dsp:txBody>
      <dsp:txXfrm>
        <a:off x="117541" y="28094"/>
        <a:ext cx="8063276" cy="519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158E6-13CB-42D1-AD81-73510FF9FFFE}">
      <dsp:nvSpPr>
        <dsp:cNvPr id="0" name=""/>
        <dsp:cNvSpPr/>
      </dsp:nvSpPr>
      <dsp:spPr>
        <a:xfrm>
          <a:off x="0" y="360041"/>
          <a:ext cx="8128964" cy="5760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qum" panose="02000500000000000000" pitchFamily="2" charset="0"/>
            </a:rPr>
            <a:t>Задачи</a:t>
          </a:r>
          <a:r>
            <a:rPr lang="ru-RU" sz="6400" kern="1200" dirty="0" smtClean="0"/>
            <a:t> </a:t>
          </a:r>
          <a:endParaRPr lang="ru-RU" sz="6400" kern="1200" dirty="0"/>
        </a:p>
      </dsp:txBody>
      <dsp:txXfrm>
        <a:off x="28121" y="388162"/>
        <a:ext cx="8072722" cy="5198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834CA-B6AA-4C56-97C8-10D4C383A02A}">
      <dsp:nvSpPr>
        <dsp:cNvPr id="0" name=""/>
        <dsp:cNvSpPr/>
      </dsp:nvSpPr>
      <dsp:spPr>
        <a:xfrm>
          <a:off x="7859" y="2381533"/>
          <a:ext cx="1995146" cy="997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Направления работы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7077" y="2410751"/>
        <a:ext cx="1936710" cy="939137"/>
      </dsp:txXfrm>
    </dsp:sp>
    <dsp:sp modelId="{8E0BA2D1-64F2-47A1-B491-B46455C41054}">
      <dsp:nvSpPr>
        <dsp:cNvPr id="0" name=""/>
        <dsp:cNvSpPr/>
      </dsp:nvSpPr>
      <dsp:spPr>
        <a:xfrm rot="18289469">
          <a:off x="1703288" y="2291130"/>
          <a:ext cx="1397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397493" y="1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2367097" y="2271778"/>
        <a:ext cx="69874" cy="69874"/>
      </dsp:txXfrm>
    </dsp:sp>
    <dsp:sp modelId="{38D0ECF9-B8CF-4EC6-83BF-443DB7353DF6}">
      <dsp:nvSpPr>
        <dsp:cNvPr id="0" name=""/>
        <dsp:cNvSpPr/>
      </dsp:nvSpPr>
      <dsp:spPr>
        <a:xfrm>
          <a:off x="2801064" y="1234324"/>
          <a:ext cx="1995146" cy="997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Родители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830282" y="1263542"/>
        <a:ext cx="1936710" cy="939137"/>
      </dsp:txXfrm>
    </dsp:sp>
    <dsp:sp modelId="{9264F849-7063-48AC-96C3-47DC2AEFD9F3}">
      <dsp:nvSpPr>
        <dsp:cNvPr id="0" name=""/>
        <dsp:cNvSpPr/>
      </dsp:nvSpPr>
      <dsp:spPr>
        <a:xfrm>
          <a:off x="2003005" y="2864734"/>
          <a:ext cx="798058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798058" y="1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2382083" y="2860368"/>
        <a:ext cx="39902" cy="39902"/>
      </dsp:txXfrm>
    </dsp:sp>
    <dsp:sp modelId="{CAFB6D20-580C-403C-A303-415128C08F23}">
      <dsp:nvSpPr>
        <dsp:cNvPr id="0" name=""/>
        <dsp:cNvSpPr/>
      </dsp:nvSpPr>
      <dsp:spPr>
        <a:xfrm>
          <a:off x="2801064" y="2381533"/>
          <a:ext cx="1995146" cy="997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Дети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830282" y="2410751"/>
        <a:ext cx="1936710" cy="939137"/>
      </dsp:txXfrm>
    </dsp:sp>
    <dsp:sp modelId="{1875ACAE-2072-461D-B96B-F986BD3450EB}">
      <dsp:nvSpPr>
        <dsp:cNvPr id="0" name=""/>
        <dsp:cNvSpPr/>
      </dsp:nvSpPr>
      <dsp:spPr>
        <a:xfrm rot="17350740">
          <a:off x="3980615" y="1717525"/>
          <a:ext cx="2429249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2429249" y="155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5134509" y="1672379"/>
        <a:ext cx="121462" cy="121462"/>
      </dsp:txXfrm>
    </dsp:sp>
    <dsp:sp modelId="{026DA166-5EF4-4F33-B86F-F7AB49734AF1}">
      <dsp:nvSpPr>
        <dsp:cNvPr id="0" name=""/>
        <dsp:cNvSpPr/>
      </dsp:nvSpPr>
      <dsp:spPr>
        <a:xfrm>
          <a:off x="5594269" y="87114"/>
          <a:ext cx="2956946" cy="9975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Познавательное развитие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23487" y="116332"/>
        <a:ext cx="2898510" cy="939137"/>
      </dsp:txXfrm>
    </dsp:sp>
    <dsp:sp modelId="{42F89CE5-6086-45EA-BC7E-B246CAFDB3D2}">
      <dsp:nvSpPr>
        <dsp:cNvPr id="0" name=""/>
        <dsp:cNvSpPr/>
      </dsp:nvSpPr>
      <dsp:spPr>
        <a:xfrm rot="18289469">
          <a:off x="4496493" y="2291130"/>
          <a:ext cx="1397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397493" y="155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60303" y="2271778"/>
        <a:ext cx="69874" cy="69874"/>
      </dsp:txXfrm>
    </dsp:sp>
    <dsp:sp modelId="{94F4ABAC-EC3B-4EC9-8AAB-C0304980B35B}">
      <dsp:nvSpPr>
        <dsp:cNvPr id="0" name=""/>
        <dsp:cNvSpPr/>
      </dsp:nvSpPr>
      <dsp:spPr>
        <a:xfrm>
          <a:off x="5594269" y="1234324"/>
          <a:ext cx="2956946" cy="9975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23487" y="1263542"/>
        <a:ext cx="2898510" cy="939137"/>
      </dsp:txXfrm>
    </dsp:sp>
    <dsp:sp modelId="{99E3BAA6-9F76-49C4-93CF-32DAF57B8EFC}">
      <dsp:nvSpPr>
        <dsp:cNvPr id="0" name=""/>
        <dsp:cNvSpPr/>
      </dsp:nvSpPr>
      <dsp:spPr>
        <a:xfrm>
          <a:off x="4796211" y="2864734"/>
          <a:ext cx="798058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798058" y="155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5175288" y="2860368"/>
        <a:ext cx="39902" cy="39902"/>
      </dsp:txXfrm>
    </dsp:sp>
    <dsp:sp modelId="{8D989929-249F-4319-94C3-586BD01122E4}">
      <dsp:nvSpPr>
        <dsp:cNvPr id="0" name=""/>
        <dsp:cNvSpPr/>
      </dsp:nvSpPr>
      <dsp:spPr>
        <a:xfrm>
          <a:off x="5594269" y="2381533"/>
          <a:ext cx="2961854" cy="9975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Речевое развитие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23487" y="2410751"/>
        <a:ext cx="2903418" cy="939137"/>
      </dsp:txXfrm>
    </dsp:sp>
    <dsp:sp modelId="{566A69DE-3030-4E20-B725-1D8E3F0E6881}">
      <dsp:nvSpPr>
        <dsp:cNvPr id="0" name=""/>
        <dsp:cNvSpPr/>
      </dsp:nvSpPr>
      <dsp:spPr>
        <a:xfrm rot="3310531">
          <a:off x="4496493" y="3438339"/>
          <a:ext cx="1397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397493" y="155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5160303" y="3418987"/>
        <a:ext cx="69874" cy="69874"/>
      </dsp:txXfrm>
    </dsp:sp>
    <dsp:sp modelId="{A80178F9-AC60-4ED2-9227-A235502795CC}">
      <dsp:nvSpPr>
        <dsp:cNvPr id="0" name=""/>
        <dsp:cNvSpPr/>
      </dsp:nvSpPr>
      <dsp:spPr>
        <a:xfrm>
          <a:off x="5594269" y="3528742"/>
          <a:ext cx="2966822" cy="9975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23487" y="3557960"/>
        <a:ext cx="2908386" cy="939137"/>
      </dsp:txXfrm>
    </dsp:sp>
    <dsp:sp modelId="{1D80BA22-398E-4D3D-A3B1-0C4B2C8F1ECE}">
      <dsp:nvSpPr>
        <dsp:cNvPr id="0" name=""/>
        <dsp:cNvSpPr/>
      </dsp:nvSpPr>
      <dsp:spPr>
        <a:xfrm rot="4249260">
          <a:off x="3980615" y="4011943"/>
          <a:ext cx="2429249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2429249" y="155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5134509" y="3966798"/>
        <a:ext cx="121462" cy="121462"/>
      </dsp:txXfrm>
    </dsp:sp>
    <dsp:sp modelId="{C56DB98B-754D-46E4-9AB1-200248B4F448}">
      <dsp:nvSpPr>
        <dsp:cNvPr id="0" name=""/>
        <dsp:cNvSpPr/>
      </dsp:nvSpPr>
      <dsp:spPr>
        <a:xfrm>
          <a:off x="5594269" y="4675951"/>
          <a:ext cx="2939469" cy="9975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Физическое развитие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623487" y="4705169"/>
        <a:ext cx="2881033" cy="939137"/>
      </dsp:txXfrm>
    </dsp:sp>
    <dsp:sp modelId="{21DFB107-A6B8-4755-8EFC-633FFF0666FB}">
      <dsp:nvSpPr>
        <dsp:cNvPr id="0" name=""/>
        <dsp:cNvSpPr/>
      </dsp:nvSpPr>
      <dsp:spPr>
        <a:xfrm rot="3310531">
          <a:off x="1703288" y="3438339"/>
          <a:ext cx="13974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397493" y="1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</a:endParaRPr>
        </a:p>
      </dsp:txBody>
      <dsp:txXfrm>
        <a:off x="2367097" y="3418987"/>
        <a:ext cx="69874" cy="69874"/>
      </dsp:txXfrm>
    </dsp:sp>
    <dsp:sp modelId="{5E720FA5-7C5E-4B2D-A832-959CC136D28F}">
      <dsp:nvSpPr>
        <dsp:cNvPr id="0" name=""/>
        <dsp:cNvSpPr/>
      </dsp:nvSpPr>
      <dsp:spPr>
        <a:xfrm>
          <a:off x="2801064" y="3528742"/>
          <a:ext cx="1995146" cy="9975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Педагоги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830282" y="3557960"/>
        <a:ext cx="1936710" cy="939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16E5-8774-446F-BBBB-F98B1F0EB2E6}">
      <dsp:nvSpPr>
        <dsp:cNvPr id="0" name=""/>
        <dsp:cNvSpPr/>
      </dsp:nvSpPr>
      <dsp:spPr>
        <a:xfrm>
          <a:off x="0" y="816"/>
          <a:ext cx="8784976" cy="7909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«Основы работы с ПО </a:t>
          </a:r>
          <a:r>
            <a:rPr lang="ru-RU" sz="180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ActivInspire</a:t>
          </a: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для интерактивных досок и панелей», ГАУ ДПО ЯО «Институт развития образования»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39427"/>
        <a:ext cx="8707754" cy="713733"/>
      </dsp:txXfrm>
    </dsp:sp>
    <dsp:sp modelId="{1EF37925-F5A4-4E96-B18D-16C70E0480C7}">
      <dsp:nvSpPr>
        <dsp:cNvPr id="0" name=""/>
        <dsp:cNvSpPr/>
      </dsp:nvSpPr>
      <dsp:spPr>
        <a:xfrm>
          <a:off x="0" y="803119"/>
          <a:ext cx="8784976" cy="790955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«Фото- и видеосъемка», ГАУ ДПО ЯО «Институт развития образования»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841730"/>
        <a:ext cx="8707754" cy="713733"/>
      </dsp:txXfrm>
    </dsp:sp>
    <dsp:sp modelId="{5BAB4908-9E73-4776-83D9-9C057312495B}">
      <dsp:nvSpPr>
        <dsp:cNvPr id="0" name=""/>
        <dsp:cNvSpPr/>
      </dsp:nvSpPr>
      <dsp:spPr>
        <a:xfrm>
          <a:off x="0" y="1605423"/>
          <a:ext cx="8784976" cy="790955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«Создание дидактических игр в ПО </a:t>
          </a:r>
          <a:r>
            <a:rPr lang="ru-RU" sz="180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ActivInspire</a:t>
          </a: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», ГАУ ДПО ЯО «Институт развития образования»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1644034"/>
        <a:ext cx="8707754" cy="713733"/>
      </dsp:txXfrm>
    </dsp:sp>
    <dsp:sp modelId="{8CB950FC-4D1D-4F37-AEB8-E34E3E738D03}">
      <dsp:nvSpPr>
        <dsp:cNvPr id="0" name=""/>
        <dsp:cNvSpPr/>
      </dsp:nvSpPr>
      <dsp:spPr>
        <a:xfrm>
          <a:off x="0" y="2407726"/>
          <a:ext cx="8784976" cy="790955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Семинар «Создание педагогом-музыкантом интерактивных материалов для работы с дошкольниками», Издательский дом «Воспитание дошкольника»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2446337"/>
        <a:ext cx="8707754" cy="713733"/>
      </dsp:txXfrm>
    </dsp:sp>
    <dsp:sp modelId="{8427A28A-BF02-4143-AF6F-EFC242B5013F}">
      <dsp:nvSpPr>
        <dsp:cNvPr id="0" name=""/>
        <dsp:cNvSpPr/>
      </dsp:nvSpPr>
      <dsp:spPr>
        <a:xfrm>
          <a:off x="0" y="3210030"/>
          <a:ext cx="8784976" cy="790955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«Информационно-коммуникационные технологии», ГАУ ДПО ЯО «Институт развития образования»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3248641"/>
        <a:ext cx="8707754" cy="713733"/>
      </dsp:txXfrm>
    </dsp:sp>
    <dsp:sp modelId="{DF1AE6FC-A771-4E91-BF9B-6D2BF3BF9AEF}">
      <dsp:nvSpPr>
        <dsp:cNvPr id="0" name=""/>
        <dsp:cNvSpPr/>
      </dsp:nvSpPr>
      <dsp:spPr>
        <a:xfrm>
          <a:off x="0" y="4012333"/>
          <a:ext cx="8784976" cy="790955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«ИКТ в работе педагога ДОО в соответствии с ФГОС ДО», ОЦ «Каменный город»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4050944"/>
        <a:ext cx="8707754" cy="713733"/>
      </dsp:txXfrm>
    </dsp:sp>
    <dsp:sp modelId="{357316A1-E8B0-4E1F-A8D3-2E4FF77D5DDB}">
      <dsp:nvSpPr>
        <dsp:cNvPr id="0" name=""/>
        <dsp:cNvSpPr/>
      </dsp:nvSpPr>
      <dsp:spPr>
        <a:xfrm>
          <a:off x="0" y="4814637"/>
          <a:ext cx="8784976" cy="790955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КПК «Развитие навыков </a:t>
          </a:r>
          <a:r>
            <a:rPr lang="ru-RU" sz="180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алгоритмики</a:t>
          </a: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в дошкольном возрасте», ГОАУ ЯО «Институт развития образования»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4853248"/>
        <a:ext cx="8707754" cy="713733"/>
      </dsp:txXfrm>
    </dsp:sp>
    <dsp:sp modelId="{F5F2E525-8D2C-4109-BD65-E3351311E058}">
      <dsp:nvSpPr>
        <dsp:cNvPr id="0" name=""/>
        <dsp:cNvSpPr/>
      </dsp:nvSpPr>
      <dsp:spPr>
        <a:xfrm>
          <a:off x="0" y="5616940"/>
          <a:ext cx="8784976" cy="79095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Курс «Современные информационно-коммуникационные технологии в профессиональной деятельности педагога ДОО», Всероссийский образовательный портал «ИКТ педагогам»</a:t>
          </a:r>
          <a:endParaRPr lang="ru-RU" sz="18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611" y="5655551"/>
        <a:ext cx="8707754" cy="7137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AE05-20C5-408C-9633-98C8EDFE9BA6}">
      <dsp:nvSpPr>
        <dsp:cNvPr id="0" name=""/>
        <dsp:cNvSpPr/>
      </dsp:nvSpPr>
      <dsp:spPr>
        <a:xfrm>
          <a:off x="781" y="197982"/>
          <a:ext cx="4134044" cy="22058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Малая региональная конференция "Траектория развития дошкольного образования: оценка для развития"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781" y="197982"/>
        <a:ext cx="4134044" cy="2205886"/>
      </dsp:txXfrm>
    </dsp:sp>
    <dsp:sp modelId="{76689406-7AA5-4A33-9500-014A43CAFC69}">
      <dsp:nvSpPr>
        <dsp:cNvPr id="0" name=""/>
        <dsp:cNvSpPr/>
      </dsp:nvSpPr>
      <dsp:spPr>
        <a:xfrm>
          <a:off x="4511672" y="170385"/>
          <a:ext cx="3768465" cy="22610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chemeClr val="tx1"/>
              </a:solidFill>
            </a:rPr>
            <a:t>IX муниципальная Ярмарка педагогических идей «Формирование навыков и компетенций XXI века»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4511672" y="170385"/>
        <a:ext cx="3768465" cy="2261079"/>
      </dsp:txXfrm>
    </dsp:sp>
    <dsp:sp modelId="{2872E051-32AA-4EBB-A564-CF944A6B2828}">
      <dsp:nvSpPr>
        <dsp:cNvPr id="0" name=""/>
        <dsp:cNvSpPr/>
      </dsp:nvSpPr>
      <dsp:spPr>
        <a:xfrm>
          <a:off x="31155" y="2808311"/>
          <a:ext cx="4073296" cy="23498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Районный семинар "Интеграция цифрового оборудования в образовательную среду ДОУ: планирование деятельности"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31155" y="2808311"/>
        <a:ext cx="4073296" cy="2349894"/>
      </dsp:txXfrm>
    </dsp:sp>
    <dsp:sp modelId="{A4FD9B79-8BA8-4C65-B174-39CC05ADCD4F}">
      <dsp:nvSpPr>
        <dsp:cNvPr id="0" name=""/>
        <dsp:cNvSpPr/>
      </dsp:nvSpPr>
      <dsp:spPr>
        <a:xfrm>
          <a:off x="4512454" y="2837151"/>
          <a:ext cx="3768465" cy="23474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chemeClr val="tx1"/>
              </a:solidFill>
            </a:rPr>
            <a:t>Мастер-классы (августовская педагогическая конференция)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4512454" y="2837151"/>
        <a:ext cx="3768465" cy="234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181" y="1851770"/>
            <a:ext cx="7930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Муниципальная инновационная площадка</a:t>
            </a:r>
          </a:p>
          <a:p>
            <a:pPr algn="ctr"/>
            <a:r>
              <a:rPr lang="ru-RU" sz="3600" b="1" dirty="0" smtClean="0">
                <a:latin typeface="+mj-lt"/>
              </a:rPr>
              <a:t>«Интеграция цифрового оборудования в образовательную среду ДОУ»</a:t>
            </a:r>
          </a:p>
          <a:p>
            <a:pPr algn="ctr"/>
            <a:endParaRPr lang="ru-RU" sz="3600" dirty="0" smtClean="0">
              <a:latin typeface="+mj-lt"/>
            </a:endParaRPr>
          </a:p>
          <a:p>
            <a:pPr algn="ctr"/>
            <a:r>
              <a:rPr lang="ru-RU" sz="3600" dirty="0">
                <a:latin typeface="+mj-lt"/>
              </a:rPr>
              <a:t>И</a:t>
            </a:r>
            <a:r>
              <a:rPr lang="ru-RU" sz="3600" dirty="0" smtClean="0">
                <a:latin typeface="+mj-lt"/>
              </a:rPr>
              <a:t>тоги работы</a:t>
            </a:r>
          </a:p>
          <a:p>
            <a:pPr algn="ctr"/>
            <a:r>
              <a:rPr lang="ru-RU" sz="3600" dirty="0" smtClean="0">
                <a:latin typeface="+mj-lt"/>
              </a:rPr>
              <a:t>2018-2021 гг.</a:t>
            </a:r>
            <a:endParaRPr lang="ru-RU" sz="3600" dirty="0"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99992" y="4513"/>
            <a:ext cx="4481595" cy="1876425"/>
            <a:chOff x="193285" y="726829"/>
            <a:chExt cx="4481595" cy="1876425"/>
          </a:xfrm>
        </p:grpSpPr>
        <p:pic>
          <p:nvPicPr>
            <p:cNvPr id="5" name="Picture 3" descr="C:\Users\User\Desktop\картинки\Солнышко\Рисунок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80" y="726829"/>
              <a:ext cx="3314700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User\Desktop\картинки\Солнышко\Рисунок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85" y="1420678"/>
              <a:ext cx="2857591" cy="48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66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1" y="2564903"/>
            <a:ext cx="1396816" cy="13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" y="4437111"/>
            <a:ext cx="1836455" cy="130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2" name="Picture 8" descr="https://ds05.infourok.ru/uploads/ex/0e1f/000fd916-4fb94bf2/hello_html_m2b1b1d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9043"/>
            <a:ext cx="1849051" cy="12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yt3.ggpht.com/a/AATXAJz7HpLDqlOey21H1fxgKbacCBQ9JMZSuXSQMQ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30856"/>
            <a:ext cx="1757333" cy="17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3" y="3722126"/>
            <a:ext cx="1685326" cy="217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3" y="662582"/>
            <a:ext cx="1479216" cy="1368274"/>
          </a:xfrm>
          <a:prstGeom prst="rect">
            <a:avLst/>
          </a:prstGeom>
        </p:spPr>
      </p:pic>
      <p:sp>
        <p:nvSpPr>
          <p:cNvPr id="3" name="AutoShape 2" descr="https://www.clipartmax.com/png/full/14-149858_big-image-green-plus-ico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97292"/>
            <a:ext cx="1872208" cy="1872208"/>
          </a:xfrm>
          <a:prstGeom prst="rect">
            <a:avLst/>
          </a:prstGeom>
        </p:spPr>
      </p:pic>
      <p:pic>
        <p:nvPicPr>
          <p:cNvPr id="2052" name="Picture 4" descr="https://cdn4.vectorstock.com/i/1000x1000/51/03/check-mark-and-cross-icon-isolated-symbol-green-vector-2591510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21309" r="51409" b="29255"/>
          <a:stretch/>
        </p:blipFill>
        <p:spPr bwMode="auto">
          <a:xfrm>
            <a:off x="3527884" y="4447587"/>
            <a:ext cx="1656184" cy="17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65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qum" panose="02000500000000000000" pitchFamily="2" charset="0"/>
              </a:rPr>
              <a:t>Ребенок - цифровое оборудование - цель</a:t>
            </a:r>
            <a:endParaRPr lang="ru-RU" sz="3600" dirty="0">
              <a:latin typeface="Aqum" panose="02000500000000000000" pitchFamily="2" charset="0"/>
            </a:endParaRPr>
          </a:p>
        </p:txBody>
      </p:sp>
      <p:pic>
        <p:nvPicPr>
          <p:cNvPr id="4098" name="Picture 2" descr="https://sun9-45.userapi.com/impg/WATYLdxbHs0H45XT4Uw4fFMu4rpJJYr8vEzQmQ/rcysICNfRbg.jpg?size=1280x960&amp;quality=96&amp;sign=204e87b154fffb6d3385a45fb5d90ac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0" y="2043608"/>
            <a:ext cx="4912651" cy="36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ечать\карина 2 ден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99" y="2043608"/>
            <a:ext cx="2767236" cy="3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pngkey.com/png/detail/7-76799_cartoon-teacher-png-teacher-clipart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43" y="3140968"/>
            <a:ext cx="2185205" cy="353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/>
          <a:stretch/>
        </p:blipFill>
        <p:spPr>
          <a:xfrm flipH="1">
            <a:off x="6029612" y="3645024"/>
            <a:ext cx="2850677" cy="18677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8120" y="2852936"/>
            <a:ext cx="8584505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42" y="1276731"/>
            <a:ext cx="1264368" cy="116954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66" y="1309809"/>
            <a:ext cx="1224136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76731"/>
            <a:ext cx="1722499" cy="12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7" y="1309809"/>
            <a:ext cx="1080120" cy="12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94" y="1412776"/>
            <a:ext cx="1340645" cy="119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8MSDCF\IMG_1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4556"/>
            <a:ext cx="9143999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8MSDCF\IMG_1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Цифровое оборудование\Фото\Программы\-oXDQjwMd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" y="1"/>
            <a:ext cx="9134662" cy="68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un9-3.userapi.com/impg/ow90DgDREvGEXuGqdW0o_IYNKVcMIJTk8vnHZw/sOmlLzReAcQ.jpg?size=1280x960&amp;quality=96&amp;sign=ff6b47a23cb64ed276951f53df3d177d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F:\Семинар 28.02.19\Фото прятки 2019\IMG_20190206_134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5065"/>
            <a:ext cx="3627187" cy="64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un9-55.userapi.com/impg/-6MLrznS3V1eAwj0UNyCYvBJ2c4Z5xSO6xDk1Q/sDYrGv9OBQg.jpg?size=810x1080&amp;quality=96&amp;sign=bb003faafdcaa36a8d3d7818b57cac91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" y="165064"/>
            <a:ext cx="4783838" cy="64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7638051"/>
              </p:ext>
            </p:extLst>
          </p:nvPr>
        </p:nvGraphicFramePr>
        <p:xfrm>
          <a:off x="395536" y="908720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qum" panose="02000500000000000000" pitchFamily="2" charset="0"/>
              </a:rPr>
              <a:t>2018-2019 учебный год</a:t>
            </a:r>
            <a:endParaRPr lang="ru-RU" sz="3200" dirty="0">
              <a:latin typeface="Aqum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34952617"/>
              </p:ext>
            </p:extLst>
          </p:nvPr>
        </p:nvGraphicFramePr>
        <p:xfrm>
          <a:off x="395536" y="908720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qum" panose="02000500000000000000" pitchFamily="2" charset="0"/>
              </a:rPr>
              <a:t>2019-2020 учебный год</a:t>
            </a:r>
            <a:endParaRPr lang="ru-RU" sz="3200" dirty="0">
              <a:latin typeface="Aqum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8809208"/>
              </p:ext>
            </p:extLst>
          </p:nvPr>
        </p:nvGraphicFramePr>
        <p:xfrm>
          <a:off x="395536" y="980728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qum" panose="02000500000000000000" pitchFamily="2" charset="0"/>
              </a:rPr>
              <a:t>2020-2021 учебный год</a:t>
            </a:r>
            <a:endParaRPr lang="ru-RU" sz="3200" dirty="0">
              <a:latin typeface="Aqum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8995699"/>
              </p:ext>
            </p:extLst>
          </p:nvPr>
        </p:nvGraphicFramePr>
        <p:xfrm>
          <a:off x="251520" y="332656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6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qum" panose="02000500000000000000" pitchFamily="2" charset="0"/>
              </a:rPr>
              <a:t>публикации</a:t>
            </a:r>
            <a:endParaRPr lang="ru-RU" sz="3200" dirty="0">
              <a:latin typeface="Aqum" panose="02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0974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err="1"/>
              <a:t>Кокуева</a:t>
            </a:r>
            <a:r>
              <a:rPr lang="ru-RU" b="1" dirty="0"/>
              <a:t> </a:t>
            </a:r>
            <a:r>
              <a:rPr lang="ru-RU" b="1" dirty="0" smtClean="0"/>
              <a:t>О.В</a:t>
            </a:r>
            <a:r>
              <a:rPr lang="ru-RU" b="1" dirty="0"/>
              <a:t>., Сергеева </a:t>
            </a:r>
            <a:r>
              <a:rPr lang="ru-RU" b="1" dirty="0" smtClean="0"/>
              <a:t>Г.В</a:t>
            </a:r>
            <a:r>
              <a:rPr lang="ru-RU" b="1" dirty="0"/>
              <a:t>. Вопросы интеграции цифрового оборудования в образовательную практику дошкольной организации </a:t>
            </a:r>
            <a:r>
              <a:rPr lang="ru-RU" dirty="0"/>
              <a:t>// Детский сад будущего: ориентир на успех каждого ребенка: сборник научных статей по материалам восьмой межрегиональной научно-практической конференции с международным участием 28 марта 2019 года / ред. кол. Овечкина Т.А., </a:t>
            </a:r>
            <a:r>
              <a:rPr lang="ru-RU" dirty="0" err="1"/>
              <a:t>Задворная</a:t>
            </a:r>
            <a:r>
              <a:rPr lang="ru-RU" dirty="0"/>
              <a:t> М.С., </a:t>
            </a:r>
            <a:r>
              <a:rPr lang="ru-RU" dirty="0" err="1"/>
              <a:t>Крулехт</a:t>
            </a:r>
            <a:r>
              <a:rPr lang="ru-RU" dirty="0"/>
              <a:t> М.В., Ковалева Е.Б., </a:t>
            </a:r>
            <a:r>
              <a:rPr lang="ru-RU" dirty="0" err="1"/>
              <a:t>Тельнюк</a:t>
            </a:r>
            <a:r>
              <a:rPr lang="ru-RU" dirty="0"/>
              <a:t> И.В. – СПб.: Изд-во СПб АППО. Выпуск № 7, 2019</a:t>
            </a:r>
            <a:r>
              <a:rPr lang="ru-RU" dirty="0" smtClean="0"/>
              <a:t>. – С.248-255.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err="1" smtClean="0"/>
              <a:t>Кокуева</a:t>
            </a:r>
            <a:r>
              <a:rPr lang="ru-RU" b="1" dirty="0" smtClean="0"/>
              <a:t> О.В., Сергеева Г.В. Интеграция информационно-коммуникационных технологий в образовательную практику </a:t>
            </a:r>
            <a:r>
              <a:rPr lang="ru-RU" b="1" dirty="0"/>
              <a:t>дошкольной организации </a:t>
            </a:r>
            <a:r>
              <a:rPr lang="ru-RU" dirty="0"/>
              <a:t>//  Обновление образовательной деятельности в контексте </a:t>
            </a:r>
            <a:r>
              <a:rPr lang="ru-RU" dirty="0" smtClean="0"/>
              <a:t>Федерального </a:t>
            </a:r>
            <a:r>
              <a:rPr lang="ru-RU" dirty="0"/>
              <a:t>государственного образовательного стандарта </a:t>
            </a:r>
            <a:r>
              <a:rPr lang="ru-RU" dirty="0" smtClean="0"/>
              <a:t>дошкольного </a:t>
            </a:r>
            <a:r>
              <a:rPr lang="ru-RU" dirty="0"/>
              <a:t>образования : обобщение опыта работы муниципальных образований по вопросу реализации ФГОС ДО / под общей ред. Е. В. </a:t>
            </a:r>
            <a:r>
              <a:rPr lang="ru-RU" dirty="0" err="1"/>
              <a:t>Коточиговой</a:t>
            </a:r>
            <a:r>
              <a:rPr lang="ru-RU" dirty="0"/>
              <a:t>, Т. Н. Захаровой. — Ярославль: ГАУ ДПО ЯО ИРО, 2020</a:t>
            </a:r>
            <a:r>
              <a:rPr lang="ru-RU" dirty="0" smtClean="0"/>
              <a:t>. - С.116-123.</a:t>
            </a:r>
          </a:p>
        </p:txBody>
      </p:sp>
    </p:spTree>
    <p:extLst>
      <p:ext uri="{BB962C8B-B14F-4D97-AF65-F5344CB8AC3E}">
        <p14:creationId xmlns:p14="http://schemas.microsoft.com/office/powerpoint/2010/main" val="5874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5615334"/>
              </p:ext>
            </p:extLst>
          </p:nvPr>
        </p:nvGraphicFramePr>
        <p:xfrm>
          <a:off x="395536" y="188640"/>
          <a:ext cx="820891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339020"/>
              </p:ext>
            </p:extLst>
          </p:nvPr>
        </p:nvGraphicFramePr>
        <p:xfrm>
          <a:off x="467544" y="1456153"/>
          <a:ext cx="8136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83671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Создание </a:t>
            </a:r>
            <a:r>
              <a:rPr lang="ru-RU" sz="2400" dirty="0"/>
              <a:t>условий для интеграции цифрового оборудования в образовательную среду дошкольной </a:t>
            </a:r>
            <a:r>
              <a:rPr lang="ru-RU" sz="2400" dirty="0" smtClean="0"/>
              <a:t>организации.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871296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Осуществить </a:t>
            </a:r>
            <a:r>
              <a:rPr lang="ru-RU" sz="2400" dirty="0"/>
              <a:t>анализ отечественных и зарубежных практик использования цифрового оборудования в дошкольном образовании</a:t>
            </a:r>
            <a:r>
              <a:rPr lang="ru-RU" sz="24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Определить </a:t>
            </a:r>
            <a:r>
              <a:rPr lang="ru-RU" sz="2400" dirty="0"/>
              <a:t>возможности и вероятные риски использования </a:t>
            </a:r>
            <a:r>
              <a:rPr lang="ru-RU" sz="2400" dirty="0" smtClean="0"/>
              <a:t>цифрового </a:t>
            </a:r>
            <a:r>
              <a:rPr lang="ru-RU" sz="2400" dirty="0"/>
              <a:t>оборудования в образовательном </a:t>
            </a:r>
            <a:r>
              <a:rPr lang="ru-RU" sz="2400" dirty="0" smtClean="0"/>
              <a:t>процессе;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Определить </a:t>
            </a:r>
            <a:r>
              <a:rPr lang="ru-RU" sz="2400" dirty="0"/>
              <a:t>и реализовать основные направления интеграции </a:t>
            </a:r>
            <a:r>
              <a:rPr lang="ru-RU" sz="2400" dirty="0" smtClean="0"/>
              <a:t>цифрового </a:t>
            </a:r>
            <a:r>
              <a:rPr lang="ru-RU" sz="2400" dirty="0"/>
              <a:t>оборудования в образовательную среду</a:t>
            </a:r>
            <a:r>
              <a:rPr lang="ru-RU" sz="24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Обобщить </a:t>
            </a:r>
            <a:r>
              <a:rPr lang="ru-RU" sz="2400" dirty="0"/>
              <a:t>и описать опыт интеграции цифрового оборудования в образовательную среду дошкольной </a:t>
            </a:r>
            <a:r>
              <a:rPr lang="ru-RU" sz="2400" dirty="0" smtClean="0"/>
              <a:t>организации.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78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1512116"/>
              </p:ext>
            </p:extLst>
          </p:nvPr>
        </p:nvGraphicFramePr>
        <p:xfrm>
          <a:off x="215516" y="16288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6206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qum" panose="02000500000000000000" pitchFamily="2" charset="0"/>
              </a:rPr>
              <a:t>Этапы работы</a:t>
            </a:r>
            <a:endParaRPr lang="ru-RU" sz="3600" b="1" dirty="0">
              <a:latin typeface="Aqum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1411554"/>
              </p:ext>
            </p:extLst>
          </p:nvPr>
        </p:nvGraphicFramePr>
        <p:xfrm>
          <a:off x="395536" y="188640"/>
          <a:ext cx="820891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9897099"/>
              </p:ext>
            </p:extLst>
          </p:nvPr>
        </p:nvGraphicFramePr>
        <p:xfrm>
          <a:off x="467544" y="1456153"/>
          <a:ext cx="8136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83671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Создание </a:t>
            </a:r>
            <a:r>
              <a:rPr lang="ru-RU" sz="2400" dirty="0"/>
              <a:t>условий для интеграции цифрового оборудования в образовательную среду дошкольной </a:t>
            </a:r>
            <a:r>
              <a:rPr lang="ru-RU" sz="2400" dirty="0" smtClean="0"/>
              <a:t>организации.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871296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Осуществить </a:t>
            </a:r>
            <a:r>
              <a:rPr lang="ru-RU" sz="2400" dirty="0"/>
              <a:t>анализ отечественных и зарубежных практик использования цифрового оборудования в дошкольном образовании</a:t>
            </a:r>
            <a:r>
              <a:rPr lang="ru-RU" sz="24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Определить </a:t>
            </a:r>
            <a:r>
              <a:rPr lang="ru-RU" sz="2400" dirty="0"/>
              <a:t>возможности и вероятные риски использования </a:t>
            </a:r>
            <a:r>
              <a:rPr lang="ru-RU" sz="2400" dirty="0" smtClean="0"/>
              <a:t>цифрового </a:t>
            </a:r>
            <a:r>
              <a:rPr lang="ru-RU" sz="2400" dirty="0"/>
              <a:t>оборудования в образовательном </a:t>
            </a:r>
            <a:r>
              <a:rPr lang="ru-RU" sz="2400" dirty="0" smtClean="0"/>
              <a:t>процессе;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Определить </a:t>
            </a:r>
            <a:r>
              <a:rPr lang="ru-RU" sz="2400" dirty="0"/>
              <a:t>и реализовать основные направления интеграции </a:t>
            </a:r>
            <a:r>
              <a:rPr lang="ru-RU" sz="2400" dirty="0" smtClean="0"/>
              <a:t>цифрового </a:t>
            </a:r>
            <a:r>
              <a:rPr lang="ru-RU" sz="2400" dirty="0"/>
              <a:t>оборудования в образовательную среду</a:t>
            </a:r>
            <a:r>
              <a:rPr lang="ru-RU" sz="24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Обобщить </a:t>
            </a:r>
            <a:r>
              <a:rPr lang="ru-RU" sz="2400" dirty="0"/>
              <a:t>и описать опыт интеграции цифрового оборудования в образовательную среду дошкольной </a:t>
            </a:r>
            <a:r>
              <a:rPr lang="ru-RU" sz="2400" dirty="0" smtClean="0"/>
              <a:t>организации.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38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www.econ.msu.ru/sys/raw.php?o=41460&amp;p=ArticleT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72808" cy="1822494"/>
          </a:xfrm>
          <a:prstGeom prst="rect">
            <a:avLst/>
          </a:prstGeom>
        </p:spPr>
      </p:pic>
      <p:sp>
        <p:nvSpPr>
          <p:cNvPr id="4" name="AutoShape 6" descr="https://www.econ.msu.ru/sys/raw.php?o=41460&amp;p=ArticleT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52" y="3717032"/>
            <a:ext cx="7030432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8328366"/>
              </p:ext>
            </p:extLst>
          </p:nvPr>
        </p:nvGraphicFramePr>
        <p:xfrm>
          <a:off x="323528" y="476672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4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2686133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1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231-3464-4565-a236-396165613965/vs-logo-png-free-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15888"/>
            <a:ext cx="1944216" cy="19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1" y="2564903"/>
            <a:ext cx="1396816" cy="13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" y="4437112"/>
            <a:ext cx="1722499" cy="12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2" name="Picture 8" descr="https://ds05.infourok.ru/uploads/ex/0e1f/000fd916-4fb94bf2/hello_html_m2b1b1d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9043"/>
            <a:ext cx="1849051" cy="12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yt3.ggpht.com/a/AATXAJz7HpLDqlOey21H1fxgKbacCBQ9JMZSuXSQMQ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27872"/>
            <a:ext cx="1757333" cy="17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22126"/>
            <a:ext cx="1685326" cy="217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3" y="662582"/>
            <a:ext cx="1479216" cy="1368274"/>
          </a:xfrm>
          <a:prstGeom prst="rect">
            <a:avLst/>
          </a:prstGeom>
        </p:spPr>
      </p:pic>
      <p:pic>
        <p:nvPicPr>
          <p:cNvPr id="1036" name="Picture 12" descr="https://cdn4.vectorstock.com/i/1000x1000/51/03/check-mark-and-cross-icon-isolated-symbol-green-vector-2591510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0" t="19575" r="7561" b="26115"/>
          <a:stretch/>
        </p:blipFill>
        <p:spPr bwMode="auto">
          <a:xfrm>
            <a:off x="3593482" y="4725144"/>
            <a:ext cx="1452980" cy="14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677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41</cp:revision>
  <dcterms:created xsi:type="dcterms:W3CDTF">2021-06-07T06:28:34Z</dcterms:created>
  <dcterms:modified xsi:type="dcterms:W3CDTF">2021-06-10T08:18:04Z</dcterms:modified>
</cp:coreProperties>
</file>